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Lst>
  <p:notesMasterIdLst>
    <p:notesMasterId r:id="rId9"/>
  </p:notesMasterIdLst>
  <p:sldIdLst>
    <p:sldId id="4517" r:id="rId5"/>
    <p:sldId id="4514" r:id="rId6"/>
    <p:sldId id="4515" r:id="rId7"/>
    <p:sldId id="4516" r:id="rId8"/>
  </p:sldIdLst>
  <p:sldSz cx="12188825"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575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ong, Peter Y - Washington Dc, DC - Contractor" initials="CPY-WDD-C" lastIdx="2" clrIdx="0">
    <p:extLst>
      <p:ext uri="{19B8F6BF-5375-455C-9EA6-DF929625EA0E}">
        <p15:presenceInfo xmlns:p15="http://schemas.microsoft.com/office/powerpoint/2012/main" userId="S-1-5-21-815684394-1082799842-1103567298-4705016" providerId="AD"/>
      </p:ext>
    </p:extLst>
  </p:cmAuthor>
  <p:cmAuthor id="2" name="Dyer, Heather L - Washington, DC" initials="DHL-WD" lastIdx="24" clrIdx="1">
    <p:extLst>
      <p:ext uri="{19B8F6BF-5375-455C-9EA6-DF929625EA0E}">
        <p15:presenceInfo xmlns:p15="http://schemas.microsoft.com/office/powerpoint/2012/main" userId="S-1-5-21-815684394-1082799842-1103567298-871828" providerId="AD"/>
      </p:ext>
    </p:extLst>
  </p:cmAuthor>
  <p:cmAuthor id="3" name="Depaulis, Sophia N - Washinton, DC - Contractor" initials="DSN-WD-C" lastIdx="1" clrIdx="2">
    <p:extLst>
      <p:ext uri="{19B8F6BF-5375-455C-9EA6-DF929625EA0E}">
        <p15:presenceInfo xmlns:p15="http://schemas.microsoft.com/office/powerpoint/2012/main" userId="S-1-5-21-815684394-1082799842-1103567298-4635217" providerId="AD"/>
      </p:ext>
    </p:extLst>
  </p:cmAuthor>
  <p:cmAuthor id="4" name="Skelton, Lisa C - Washington, DC" initials="SLC-WD" lastIdx="1" clrIdx="3">
    <p:extLst>
      <p:ext uri="{19B8F6BF-5375-455C-9EA6-DF929625EA0E}">
        <p15:presenceInfo xmlns:p15="http://schemas.microsoft.com/office/powerpoint/2012/main" userId="S-1-5-21-815684394-1082799842-1103567298-6060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E616"/>
    <a:srgbClr val="FD0B0B"/>
    <a:srgbClr val="003399"/>
    <a:srgbClr val="333366"/>
    <a:srgbClr val="3C3CBB"/>
    <a:srgbClr val="F2F2F2"/>
    <a:srgbClr val="E9EBF5"/>
    <a:srgbClr val="CFD5EA"/>
    <a:srgbClr val="59595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3" autoAdjust="0"/>
    <p:restoredTop sz="94660"/>
  </p:normalViewPr>
  <p:slideViewPr>
    <p:cSldViewPr snapToGrid="0">
      <p:cViewPr varScale="1">
        <p:scale>
          <a:sx n="78" d="100"/>
          <a:sy n="78" d="100"/>
        </p:scale>
        <p:origin x="744" y="58"/>
      </p:cViewPr>
      <p:guideLst>
        <p:guide orient="horz" pos="2160"/>
        <p:guide pos="5759"/>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7840"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970940" y="0"/>
            <a:ext cx="3037840" cy="464820"/>
          </a:xfrm>
          <a:prstGeom prst="rect">
            <a:avLst/>
          </a:prstGeom>
        </p:spPr>
        <p:txBody>
          <a:bodyPr vert="horz" lIns="92446" tIns="46223" rIns="92446" bIns="46223" rtlCol="0"/>
          <a:lstStyle>
            <a:lvl1pPr algn="r">
              <a:defRPr sz="1200"/>
            </a:lvl1pPr>
          </a:lstStyle>
          <a:p>
            <a:fld id="{318EBD02-FB25-4B1A-9548-4545E7F27AB6}" type="datetimeFigureOut">
              <a:rPr lang="en-US" smtClean="0"/>
              <a:t>11/29/2022</a:t>
            </a:fld>
            <a:endParaRPr lang="en-US"/>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29967"/>
            <a:ext cx="3037840"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970940" y="8829967"/>
            <a:ext cx="3037840" cy="464820"/>
          </a:xfrm>
          <a:prstGeom prst="rect">
            <a:avLst/>
          </a:prstGeom>
        </p:spPr>
        <p:txBody>
          <a:bodyPr vert="horz" lIns="92446" tIns="46223" rIns="92446" bIns="46223" rtlCol="0" anchor="b"/>
          <a:lstStyle>
            <a:lvl1pPr algn="r">
              <a:defRPr sz="1200"/>
            </a:lvl1pPr>
          </a:lstStyle>
          <a:p>
            <a:fld id="{3115EB10-CE32-4C94-854E-C6E0F82EEE00}" type="slidenum">
              <a:rPr lang="en-US" smtClean="0"/>
              <a:t>‹#›</a:t>
            </a:fld>
            <a:endParaRPr lang="en-US"/>
          </a:p>
        </p:txBody>
      </p:sp>
    </p:spTree>
    <p:extLst>
      <p:ext uri="{BB962C8B-B14F-4D97-AF65-F5344CB8AC3E}">
        <p14:creationId xmlns:p14="http://schemas.microsoft.com/office/powerpoint/2010/main" val="1938316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5.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05A92"/>
        </a:solidFill>
        <a:effectLst/>
      </p:bgPr>
    </p:bg>
    <p:spTree>
      <p:nvGrpSpPr>
        <p:cNvPr id="1" name=""/>
        <p:cNvGrpSpPr/>
        <p:nvPr/>
      </p:nvGrpSpPr>
      <p:grpSpPr>
        <a:xfrm>
          <a:off x="0" y="0"/>
          <a:ext cx="0" cy="0"/>
          <a:chOff x="0" y="0"/>
          <a:chExt cx="0" cy="0"/>
        </a:xfrm>
      </p:grpSpPr>
      <p:graphicFrame>
        <p:nvGraphicFramePr>
          <p:cNvPr id="16" name="Object 15" hidden="1"/>
          <p:cNvGraphicFramePr>
            <a:graphicFrameLocks noChangeAspect="1"/>
          </p:cNvGraphicFramePr>
          <p:nvPr>
            <p:custDataLst>
              <p:tags r:id="rId1"/>
            </p:custData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Slide" r:id="rId4" imgW="624" imgH="623" progId="TCLayout.ActiveDocument.1">
                  <p:embed/>
                </p:oleObj>
              </mc:Choice>
              <mc:Fallback>
                <p:oleObj name="think-cell Slide" r:id="rId4" imgW="624" imgH="623" progId="TCLayout.ActiveDocument.1">
                  <p:embed/>
                  <p:pic>
                    <p:nvPicPr>
                      <p:cNvPr id="16" name="Object 15" hidden="1"/>
                      <p:cNvPicPr/>
                      <p:nvPr/>
                    </p:nvPicPr>
                    <p:blipFill>
                      <a:blip r:embed="rId5"/>
                      <a:stretch>
                        <a:fillRect/>
                      </a:stretch>
                    </p:blipFill>
                    <p:spPr>
                      <a:xfrm>
                        <a:off x="1587" y="1588"/>
                        <a:ext cx="1588" cy="1588"/>
                      </a:xfrm>
                      <a:prstGeom prst="rect">
                        <a:avLst/>
                      </a:prstGeom>
                    </p:spPr>
                  </p:pic>
                </p:oleObj>
              </mc:Fallback>
            </mc:AlternateContent>
          </a:graphicData>
        </a:graphic>
      </p:graphicFrame>
      <p:sp>
        <p:nvSpPr>
          <p:cNvPr id="15" name="Rectangle 14" hidden="1"/>
          <p:cNvSpPr/>
          <p:nvPr>
            <p:custDataLst>
              <p:tags r:id="rId2"/>
            </p:custDataLst>
          </p:nvPr>
        </p:nvSpPr>
        <p:spPr>
          <a:xfrm>
            <a:off x="0" y="0"/>
            <a:ext cx="158709"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3599" b="1">
              <a:solidFill>
                <a:prstClr val="white"/>
              </a:solidFill>
              <a:sym typeface="Rockwell" panose="02060603020205020403" pitchFamily="18" charset="0"/>
            </a:endParaRPr>
          </a:p>
        </p:txBody>
      </p:sp>
      <p:sp>
        <p:nvSpPr>
          <p:cNvPr id="28" name="Focus Frame 2"/>
          <p:cNvSpPr>
            <a:spLocks noChangeAspect="1"/>
          </p:cNvSpPr>
          <p:nvPr/>
        </p:nvSpPr>
        <p:spPr bwMode="gray">
          <a:xfrm>
            <a:off x="7996779" y="1025525"/>
            <a:ext cx="222762" cy="4572000"/>
          </a:xfrm>
          <a:prstGeom prst="rect">
            <a:avLst/>
          </a:prstGeom>
          <a:solidFill>
            <a:schemeClr val="bg1">
              <a:lumMod val="75000"/>
            </a:schemeClr>
          </a:solidFill>
          <a:ln w="12700" cap="flat" cmpd="sng" algn="ctr">
            <a:noFill/>
            <a:prstDash val="solid"/>
            <a:round/>
            <a:headEnd type="none" w="med" len="med"/>
            <a:tailEnd type="none" w="med" len="med"/>
          </a:ln>
          <a:effectLst/>
        </p:spPr>
        <p:txBody>
          <a:bodyPr rot="0" spcFirstLastPara="0" vertOverflow="overflow" horzOverflow="overflow" vert="horz" wrap="none" lIns="91416" tIns="45708" rIns="91416" bIns="45708" numCol="1" spcCol="0" rtlCol="0" fromWordArt="0" anchor="ctr" anchorCtr="0" forceAA="0" compatLnSpc="1">
            <a:prstTxWarp prst="textNoShape">
              <a:avLst/>
            </a:prstTxWarp>
            <a:noAutofit/>
          </a:bodyPr>
          <a:lstStyle/>
          <a:p>
            <a:pPr algn="ctr" eaLnBrk="0" fontAlgn="base" hangingPunct="0">
              <a:spcBef>
                <a:spcPct val="50000"/>
              </a:spcBef>
              <a:spcAft>
                <a:spcPct val="0"/>
              </a:spcAft>
            </a:pPr>
            <a:endParaRPr lang="en-US" sz="1799">
              <a:solidFill>
                <a:prstClr val="white"/>
              </a:solidFill>
              <a:latin typeface="Arial" charset="0"/>
            </a:endParaRPr>
          </a:p>
        </p:txBody>
      </p:sp>
      <p:sp>
        <p:nvSpPr>
          <p:cNvPr id="29" name="Focus Frame 2"/>
          <p:cNvSpPr>
            <a:spLocks noChangeAspect="1"/>
          </p:cNvSpPr>
          <p:nvPr/>
        </p:nvSpPr>
        <p:spPr bwMode="gray">
          <a:xfrm>
            <a:off x="1588046" y="1025525"/>
            <a:ext cx="222762" cy="4572000"/>
          </a:xfrm>
          <a:prstGeom prst="rect">
            <a:avLst/>
          </a:prstGeom>
          <a:solidFill>
            <a:schemeClr val="bg1">
              <a:lumMod val="75000"/>
            </a:schemeClr>
          </a:solidFill>
          <a:ln w="12700" cap="flat" cmpd="sng" algn="ctr">
            <a:noFill/>
            <a:prstDash val="solid"/>
            <a:round/>
            <a:headEnd type="none" w="med" len="med"/>
            <a:tailEnd type="none" w="med" len="med"/>
          </a:ln>
          <a:effectLst/>
        </p:spPr>
        <p:txBody>
          <a:bodyPr rot="0" spcFirstLastPara="0" vertOverflow="overflow" horzOverflow="overflow" vert="horz" wrap="none" lIns="91416" tIns="45708" rIns="91416" bIns="45708" numCol="1" spcCol="0" rtlCol="0" fromWordArt="0" anchor="ctr" anchorCtr="0" forceAA="0" compatLnSpc="1">
            <a:prstTxWarp prst="textNoShape">
              <a:avLst/>
            </a:prstTxWarp>
            <a:noAutofit/>
          </a:bodyPr>
          <a:lstStyle/>
          <a:p>
            <a:pPr algn="ctr" eaLnBrk="0" fontAlgn="base" hangingPunct="0">
              <a:spcBef>
                <a:spcPct val="50000"/>
              </a:spcBef>
              <a:spcAft>
                <a:spcPct val="0"/>
              </a:spcAft>
            </a:pPr>
            <a:endParaRPr lang="en-US" sz="1799">
              <a:solidFill>
                <a:prstClr val="white"/>
              </a:solidFill>
              <a:latin typeface="Arial" charset="0"/>
            </a:endParaRPr>
          </a:p>
        </p:txBody>
      </p:sp>
      <p:pic>
        <p:nvPicPr>
          <p:cNvPr id="30" name="Picture 5"/>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551092" y="6074261"/>
            <a:ext cx="2188832" cy="368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6">
            <a:extLst>
              <a:ext uri="{FF2B5EF4-FFF2-40B4-BE49-F238E27FC236}">
                <a16:creationId xmlns:a16="http://schemas.microsoft.com/office/drawing/2014/main" id="{2171BBC6-F01D-4E80-BB8C-A1C2D80DA642}"/>
              </a:ext>
            </a:extLst>
          </p:cNvPr>
          <p:cNvSpPr>
            <a:spLocks noGrp="1"/>
          </p:cNvSpPr>
          <p:nvPr>
            <p:ph type="body" sz="quarter" idx="10" hasCustomPrompt="1"/>
          </p:nvPr>
        </p:nvSpPr>
        <p:spPr>
          <a:xfrm>
            <a:off x="1898611" y="1025525"/>
            <a:ext cx="5988089" cy="2085975"/>
          </a:xfrm>
        </p:spPr>
        <p:txBody>
          <a:bodyPr>
            <a:normAutofit/>
          </a:bodyPr>
          <a:lstStyle>
            <a:lvl1pPr marL="0" indent="0">
              <a:buNone/>
              <a:defRPr sz="4000" b="1">
                <a:solidFill>
                  <a:schemeClr val="bg1"/>
                </a:solidFill>
                <a:latin typeface="Arial" panose="020B0604020202020204" pitchFamily="34" charset="0"/>
                <a:cs typeface="Arial" panose="020B0604020202020204" pitchFamily="34" charset="0"/>
              </a:defRPr>
            </a:lvl1pPr>
          </a:lstStyle>
          <a:p>
            <a:pPr lvl="0"/>
            <a:r>
              <a:rPr lang="en-US"/>
              <a:t>Click to add title</a:t>
            </a:r>
          </a:p>
        </p:txBody>
      </p:sp>
      <p:sp>
        <p:nvSpPr>
          <p:cNvPr id="9" name="Text Placeholder 8">
            <a:extLst>
              <a:ext uri="{FF2B5EF4-FFF2-40B4-BE49-F238E27FC236}">
                <a16:creationId xmlns:a16="http://schemas.microsoft.com/office/drawing/2014/main" id="{E80D5B61-7C1E-4833-A5D3-9E0F0B1259EA}"/>
              </a:ext>
            </a:extLst>
          </p:cNvPr>
          <p:cNvSpPr>
            <a:spLocks noGrp="1"/>
          </p:cNvSpPr>
          <p:nvPr>
            <p:ph type="body" sz="quarter" idx="11" hasCustomPrompt="1"/>
          </p:nvPr>
        </p:nvSpPr>
        <p:spPr>
          <a:xfrm>
            <a:off x="1898650" y="3263900"/>
            <a:ext cx="5988050" cy="1244600"/>
          </a:xfrm>
        </p:spPr>
        <p:txBody>
          <a:bodyPr/>
          <a:lstStyle>
            <a:lvl1pPr marL="0" indent="0">
              <a:buNone/>
              <a:defRPr sz="2800" b="1">
                <a:solidFill>
                  <a:schemeClr val="bg1"/>
                </a:solidFill>
                <a:latin typeface="Arial" panose="020B0604020202020204" pitchFamily="34" charset="0"/>
                <a:cs typeface="Arial" panose="020B0604020202020204" pitchFamily="34" charset="0"/>
              </a:defRPr>
            </a:lvl1pPr>
          </a:lstStyle>
          <a:p>
            <a:pPr lvl="0"/>
            <a:r>
              <a:rPr lang="en-US"/>
              <a:t>Click to add presenter(s)</a:t>
            </a:r>
          </a:p>
        </p:txBody>
      </p:sp>
      <p:sp>
        <p:nvSpPr>
          <p:cNvPr id="11" name="Text Placeholder 10">
            <a:extLst>
              <a:ext uri="{FF2B5EF4-FFF2-40B4-BE49-F238E27FC236}">
                <a16:creationId xmlns:a16="http://schemas.microsoft.com/office/drawing/2014/main" id="{F1D849FB-5DAC-4706-A0EF-3A2AB9B81B4B}"/>
              </a:ext>
            </a:extLst>
          </p:cNvPr>
          <p:cNvSpPr>
            <a:spLocks noGrp="1"/>
          </p:cNvSpPr>
          <p:nvPr>
            <p:ph type="body" sz="quarter" idx="12" hasCustomPrompt="1"/>
          </p:nvPr>
        </p:nvSpPr>
        <p:spPr>
          <a:xfrm>
            <a:off x="1898611" y="4657726"/>
            <a:ext cx="5988050" cy="939799"/>
          </a:xfrm>
        </p:spPr>
        <p:txBody>
          <a:bodyPr>
            <a:normAutofit/>
          </a:bodyPr>
          <a:lstStyle>
            <a:lvl1pPr marL="0" indent="0">
              <a:buNone/>
              <a:defRPr sz="2400" b="1">
                <a:solidFill>
                  <a:schemeClr val="bg1"/>
                </a:solidFill>
                <a:latin typeface="Arial" panose="020B0604020202020204" pitchFamily="34" charset="0"/>
                <a:cs typeface="Arial" panose="020B0604020202020204" pitchFamily="34" charset="0"/>
              </a:defRPr>
            </a:lvl1pPr>
          </a:lstStyle>
          <a:p>
            <a:pPr lvl="0"/>
            <a:r>
              <a:rPr lang="en-US"/>
              <a:t>Click to add date</a:t>
            </a:r>
          </a:p>
        </p:txBody>
      </p:sp>
    </p:spTree>
    <p:extLst>
      <p:ext uri="{BB962C8B-B14F-4D97-AF65-F5344CB8AC3E}">
        <p14:creationId xmlns:p14="http://schemas.microsoft.com/office/powerpoint/2010/main" val="3547056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1"/>
            </p:custData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Slide" r:id="rId4" imgW="624" imgH="623" progId="TCLayout.ActiveDocument.1">
                  <p:embed/>
                </p:oleObj>
              </mc:Choice>
              <mc:Fallback>
                <p:oleObj name="think-cell Slide" r:id="rId4" imgW="624" imgH="623" progId="TCLayout.ActiveDocument.1">
                  <p:embed/>
                  <p:pic>
                    <p:nvPicPr>
                      <p:cNvPr id="11" name="Object 10" hidden="1"/>
                      <p:cNvPicPr/>
                      <p:nvPr/>
                    </p:nvPicPr>
                    <p:blipFill>
                      <a:blip r:embed="rId5"/>
                      <a:stretch>
                        <a:fillRect/>
                      </a:stretch>
                    </p:blipFill>
                    <p:spPr>
                      <a:xfrm>
                        <a:off x="1587" y="1588"/>
                        <a:ext cx="1588" cy="1588"/>
                      </a:xfrm>
                      <a:prstGeom prst="rect">
                        <a:avLst/>
                      </a:prstGeom>
                    </p:spPr>
                  </p:pic>
                </p:oleObj>
              </mc:Fallback>
            </mc:AlternateContent>
          </a:graphicData>
        </a:graphic>
      </p:graphicFrame>
      <p:sp>
        <p:nvSpPr>
          <p:cNvPr id="10" name="Rectangle 9" hidden="1"/>
          <p:cNvSpPr/>
          <p:nvPr>
            <p:custDataLst>
              <p:tags r:id="rId2"/>
            </p:custDataLst>
          </p:nvPr>
        </p:nvSpPr>
        <p:spPr>
          <a:xfrm>
            <a:off x="0" y="0"/>
            <a:ext cx="158709"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3199" b="1">
              <a:solidFill>
                <a:prstClr val="white"/>
              </a:solidFill>
              <a:sym typeface="Rockwell" panose="02060603020205020403" pitchFamily="18" charset="0"/>
            </a:endParaRPr>
          </a:p>
        </p:txBody>
      </p:sp>
      <p:sp>
        <p:nvSpPr>
          <p:cNvPr id="2" name="Title 1"/>
          <p:cNvSpPr>
            <a:spLocks noGrp="1"/>
          </p:cNvSpPr>
          <p:nvPr>
            <p:ph type="title" hasCustomPrompt="1"/>
          </p:nvPr>
        </p:nvSpPr>
        <p:spPr>
          <a:xfrm>
            <a:off x="1934432" y="1354040"/>
            <a:ext cx="5027890" cy="3286925"/>
          </a:xfrm>
        </p:spPr>
        <p:txBody>
          <a:bodyPr anchor="ctr">
            <a:normAutofit/>
          </a:bodyPr>
          <a:lstStyle>
            <a:lvl1pPr>
              <a:defRPr sz="3199">
                <a:solidFill>
                  <a:srgbClr val="005A92"/>
                </a:solidFill>
                <a:latin typeface="Arial" panose="020B0604020202020204" pitchFamily="34" charset="0"/>
                <a:cs typeface="Arial" panose="020B0604020202020204" pitchFamily="34" charset="0"/>
              </a:defRPr>
            </a:lvl1pPr>
          </a:lstStyle>
          <a:p>
            <a:r>
              <a:rPr lang="en-US"/>
              <a:t>Click to add section title</a:t>
            </a:r>
          </a:p>
        </p:txBody>
      </p:sp>
      <p:sp>
        <p:nvSpPr>
          <p:cNvPr id="8" name="Rectangle 7">
            <a:extLst>
              <a:ext uri="{FF2B5EF4-FFF2-40B4-BE49-F238E27FC236}">
                <a16:creationId xmlns:a16="http://schemas.microsoft.com/office/drawing/2014/main" id="{3273EB3B-0AE2-7A48-BF35-D1CF1DB27874}"/>
              </a:ext>
            </a:extLst>
          </p:cNvPr>
          <p:cNvSpPr/>
          <p:nvPr/>
        </p:nvSpPr>
        <p:spPr bwMode="blackWhite">
          <a:xfrm>
            <a:off x="7139039" y="1354039"/>
            <a:ext cx="5049785" cy="3286926"/>
          </a:xfrm>
          <a:prstGeom prst="rect">
            <a:avLst/>
          </a:prstGeom>
          <a:solidFill>
            <a:srgbClr val="005A92"/>
          </a:solidFill>
          <a:ln w="12700" cap="flat" cmpd="sng" algn="ctr">
            <a:noFill/>
            <a:prstDash val="solid"/>
            <a:round/>
            <a:headEnd type="none" w="med" len="med"/>
            <a:tailEnd type="none" w="med" len="med"/>
          </a:ln>
          <a:effectLst/>
        </p:spPr>
        <p:txBody>
          <a:bodyPr rot="0" spcFirstLastPara="0" vertOverflow="overflow" horzOverflow="overflow" vert="horz" wrap="none" lIns="91416" tIns="45708" rIns="91416" bIns="45708" numCol="1" spcCol="0" rtlCol="0" fromWordArt="0" anchor="ctr" anchorCtr="0" forceAA="0" compatLnSpc="1">
            <a:prstTxWarp prst="textNoShape">
              <a:avLst/>
            </a:prstTxWarp>
            <a:noAutofit/>
          </a:bodyPr>
          <a:lstStyle/>
          <a:p>
            <a:pPr algn="ctr" eaLnBrk="0" fontAlgn="base" hangingPunct="0">
              <a:spcBef>
                <a:spcPct val="50000"/>
              </a:spcBef>
              <a:spcAft>
                <a:spcPct val="0"/>
              </a:spcAft>
            </a:pPr>
            <a:endParaRPr lang="en-US" sz="1799">
              <a:solidFill>
                <a:prstClr val="white"/>
              </a:solidFill>
              <a:latin typeface="Arial" charset="0"/>
            </a:endParaRPr>
          </a:p>
        </p:txBody>
      </p:sp>
      <p:sp>
        <p:nvSpPr>
          <p:cNvPr id="9" name="Rectangle 8">
            <a:extLst>
              <a:ext uri="{FF2B5EF4-FFF2-40B4-BE49-F238E27FC236}">
                <a16:creationId xmlns:a16="http://schemas.microsoft.com/office/drawing/2014/main" id="{D3C73678-BC25-BB4A-A678-83DD136C7174}"/>
              </a:ext>
            </a:extLst>
          </p:cNvPr>
          <p:cNvSpPr/>
          <p:nvPr/>
        </p:nvSpPr>
        <p:spPr bwMode="blackWhite">
          <a:xfrm>
            <a:off x="-2" y="1354039"/>
            <a:ext cx="1753497" cy="3286926"/>
          </a:xfrm>
          <a:prstGeom prst="rect">
            <a:avLst/>
          </a:prstGeom>
          <a:solidFill>
            <a:srgbClr val="005A92"/>
          </a:solidFill>
          <a:ln w="12700" cap="flat" cmpd="sng" algn="ctr">
            <a:noFill/>
            <a:prstDash val="solid"/>
            <a:round/>
            <a:headEnd type="none" w="med" len="med"/>
            <a:tailEnd type="none" w="med" len="med"/>
          </a:ln>
          <a:effectLst/>
        </p:spPr>
        <p:txBody>
          <a:bodyPr rot="0" spcFirstLastPara="0" vertOverflow="overflow" horzOverflow="overflow" vert="horz" wrap="none" lIns="91416" tIns="45708" rIns="91416" bIns="45708" numCol="1" spcCol="0" rtlCol="0" fromWordArt="0" anchor="ctr" anchorCtr="0" forceAA="0" compatLnSpc="1">
            <a:prstTxWarp prst="textNoShape">
              <a:avLst/>
            </a:prstTxWarp>
            <a:noAutofit/>
          </a:bodyPr>
          <a:lstStyle/>
          <a:p>
            <a:pPr algn="ctr" eaLnBrk="0" fontAlgn="base" hangingPunct="0">
              <a:spcBef>
                <a:spcPct val="50000"/>
              </a:spcBef>
              <a:spcAft>
                <a:spcPct val="0"/>
              </a:spcAft>
            </a:pPr>
            <a:endParaRPr lang="en-US" sz="1799">
              <a:solidFill>
                <a:prstClr val="white"/>
              </a:solidFill>
              <a:latin typeface="Arial" charset="0"/>
            </a:endParaRPr>
          </a:p>
        </p:txBody>
      </p:sp>
      <p:sp>
        <p:nvSpPr>
          <p:cNvPr id="15" name="Rectangle 14"/>
          <p:cNvSpPr/>
          <p:nvPr/>
        </p:nvSpPr>
        <p:spPr>
          <a:xfrm>
            <a:off x="-708" y="6083871"/>
            <a:ext cx="12188825" cy="45719"/>
          </a:xfrm>
          <a:prstGeom prst="rect">
            <a:avLst/>
          </a:prstGeom>
          <a:solidFill>
            <a:srgbClr val="E71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50">
              <a:solidFill>
                <a:srgbClr val="FFFFFF"/>
              </a:solidFill>
            </a:endParaRPr>
          </a:p>
        </p:txBody>
      </p:sp>
      <p:sp>
        <p:nvSpPr>
          <p:cNvPr id="16" name="Rectangle 15"/>
          <p:cNvSpPr>
            <a:spLocks noChangeArrowheads="1"/>
          </p:cNvSpPr>
          <p:nvPr/>
        </p:nvSpPr>
        <p:spPr bwMode="auto">
          <a:xfrm>
            <a:off x="0" y="6129162"/>
            <a:ext cx="12188825" cy="728838"/>
          </a:xfrm>
          <a:prstGeom prst="rect">
            <a:avLst/>
          </a:prstGeom>
          <a:solidFill>
            <a:srgbClr val="005A92"/>
          </a:solidFill>
          <a:ln w="9525">
            <a:noFill/>
            <a:miter lim="800000"/>
            <a:headEnd/>
            <a:tailEnd/>
          </a:ln>
          <a:effectLst/>
        </p:spPr>
        <p:txBody>
          <a:bodyPr anchor="ctr"/>
          <a:lstStyle/>
          <a:p>
            <a:pPr algn="ctr" fontAlgn="base">
              <a:spcBef>
                <a:spcPct val="0"/>
              </a:spcBef>
              <a:spcAft>
                <a:spcPct val="0"/>
              </a:spcAft>
              <a:defRPr/>
            </a:pPr>
            <a:endParaRPr lang="en-US" sz="1350">
              <a:solidFill>
                <a:srgbClr val="5594C6"/>
              </a:solidFill>
              <a:ea typeface="ＭＳ Ｐゴシック" pitchFamily="34" charset="-128"/>
              <a:cs typeface="Arial" charset="0"/>
            </a:endParaRPr>
          </a:p>
        </p:txBody>
      </p:sp>
      <p:pic>
        <p:nvPicPr>
          <p:cNvPr id="17" name="Picture 5"/>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589182" y="6333905"/>
            <a:ext cx="2188832" cy="368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44">
            <a:extLst>
              <a:ext uri="{FF2B5EF4-FFF2-40B4-BE49-F238E27FC236}">
                <a16:creationId xmlns:a16="http://schemas.microsoft.com/office/drawing/2014/main" id="{D90075E3-1342-4A31-87F7-EBF9CE8642D1}"/>
              </a:ext>
            </a:extLst>
          </p:cNvPr>
          <p:cNvSpPr txBox="1">
            <a:spLocks noChangeArrowheads="1"/>
          </p:cNvSpPr>
          <p:nvPr userDrawn="1"/>
        </p:nvSpPr>
        <p:spPr bwMode="auto">
          <a:xfrm>
            <a:off x="0" y="6288793"/>
            <a:ext cx="5502831" cy="23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100" b="1">
                <a:solidFill>
                  <a:schemeClr val="tx1"/>
                </a:solidFill>
                <a:latin typeface="Arial" pitchFamily="34" charset="0"/>
                <a:ea typeface="MS PGothic" pitchFamily="34" charset="-128"/>
              </a:defRPr>
            </a:lvl1pPr>
            <a:lvl2pPr marL="742950" indent="-285750" eaLnBrk="0" hangingPunct="0">
              <a:defRPr sz="2100" b="1">
                <a:solidFill>
                  <a:schemeClr val="tx1"/>
                </a:solidFill>
                <a:latin typeface="Arial" pitchFamily="34" charset="0"/>
                <a:ea typeface="MS PGothic" pitchFamily="34" charset="-128"/>
              </a:defRPr>
            </a:lvl2pPr>
            <a:lvl3pPr marL="1143000" indent="-228600" eaLnBrk="0" hangingPunct="0">
              <a:defRPr sz="2100" b="1">
                <a:solidFill>
                  <a:schemeClr val="tx1"/>
                </a:solidFill>
                <a:latin typeface="Arial" pitchFamily="34" charset="0"/>
                <a:ea typeface="MS PGothic" pitchFamily="34" charset="-128"/>
              </a:defRPr>
            </a:lvl3pPr>
            <a:lvl4pPr marL="1600200" indent="-228600" eaLnBrk="0" hangingPunct="0">
              <a:defRPr sz="2100" b="1">
                <a:solidFill>
                  <a:schemeClr val="tx1"/>
                </a:solidFill>
                <a:latin typeface="Arial" pitchFamily="34" charset="0"/>
                <a:ea typeface="MS PGothic" pitchFamily="34" charset="-128"/>
              </a:defRPr>
            </a:lvl4pPr>
            <a:lvl5pPr marL="2057400" indent="-228600" eaLnBrk="0" hangingPunct="0">
              <a:defRPr sz="2100" b="1">
                <a:solidFill>
                  <a:schemeClr val="tx1"/>
                </a:solidFill>
                <a:latin typeface="Arial" pitchFamily="34" charset="0"/>
                <a:ea typeface="MS PGothic" pitchFamily="34" charset="-128"/>
              </a:defRPr>
            </a:lvl5pPr>
            <a:lvl6pPr marL="25146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itchFamily="34" charset="0"/>
                <a:ea typeface="MS PGothic" pitchFamily="34" charset="-128"/>
              </a:defRPr>
            </a:lvl6pPr>
            <a:lvl7pPr marL="29718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itchFamily="34" charset="0"/>
                <a:ea typeface="MS PGothic" pitchFamily="34" charset="-128"/>
              </a:defRPr>
            </a:lvl7pPr>
            <a:lvl8pPr marL="34290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itchFamily="34" charset="0"/>
                <a:ea typeface="MS PGothic" pitchFamily="34" charset="-128"/>
              </a:defRPr>
            </a:lvl8pPr>
            <a:lvl9pPr marL="38862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itchFamily="34" charset="0"/>
                <a:ea typeface="MS PGothic" pitchFamily="34" charset="-128"/>
              </a:defRPr>
            </a:lvl9pPr>
          </a:lstStyle>
          <a:p>
            <a:pPr algn="l" eaLnBrk="1" hangingPunct="1">
              <a:lnSpc>
                <a:spcPct val="130000"/>
              </a:lnSpc>
              <a:spcBef>
                <a:spcPct val="0"/>
              </a:spcBef>
              <a:buClrTx/>
              <a:buFontTx/>
              <a:buNone/>
              <a:defRPr/>
            </a:pPr>
            <a:r>
              <a:rPr lang="en-US" sz="800" b="0">
                <a:solidFill>
                  <a:schemeClr val="bg1">
                    <a:lumMod val="85000"/>
                  </a:schemeClr>
                </a:solidFill>
                <a:latin typeface="+mn-lt"/>
              </a:rPr>
              <a:t> Sensitive Commercial Information – Do Not Disclose / Attorney-Client Privileged / Attorney Work Product</a:t>
            </a:r>
          </a:p>
        </p:txBody>
      </p:sp>
      <p:sp>
        <p:nvSpPr>
          <p:cNvPr id="14" name="Date Placeholder 3">
            <a:extLst>
              <a:ext uri="{FF2B5EF4-FFF2-40B4-BE49-F238E27FC236}">
                <a16:creationId xmlns:a16="http://schemas.microsoft.com/office/drawing/2014/main" id="{47039C9C-1991-4847-86E2-B2D03412002A}"/>
              </a:ext>
            </a:extLst>
          </p:cNvPr>
          <p:cNvSpPr>
            <a:spLocks noGrp="1"/>
          </p:cNvSpPr>
          <p:nvPr>
            <p:ph type="dt" sz="half" idx="2"/>
          </p:nvPr>
        </p:nvSpPr>
        <p:spPr>
          <a:xfrm>
            <a:off x="31634" y="6463091"/>
            <a:ext cx="1142099" cy="235706"/>
          </a:xfrm>
          <a:prstGeom prst="rect">
            <a:avLst/>
          </a:prstGeom>
        </p:spPr>
        <p:txBody>
          <a:bodyPr vert="horz" lIns="91440" tIns="45720" rIns="91440" bIns="45720" rtlCol="0" anchor="ctr"/>
          <a:lstStyle>
            <a:lvl1pPr algn="l">
              <a:defRPr sz="800">
                <a:solidFill>
                  <a:schemeClr val="bg1">
                    <a:lumMod val="85000"/>
                  </a:schemeClr>
                </a:solidFill>
              </a:defRPr>
            </a:lvl1pPr>
          </a:lstStyle>
          <a:p>
            <a:fld id="{2A32838C-5203-4A13-8D33-AC09A091C092}" type="datetime1">
              <a:rPr lang="en-US" smtClean="0"/>
              <a:pPr/>
              <a:t>11/29/2022</a:t>
            </a:fld>
            <a:endParaRPr lang="en-US"/>
          </a:p>
        </p:txBody>
      </p:sp>
    </p:spTree>
    <p:extLst>
      <p:ext uri="{BB962C8B-B14F-4D97-AF65-F5344CB8AC3E}">
        <p14:creationId xmlns:p14="http://schemas.microsoft.com/office/powerpoint/2010/main" val="1557420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1"/>
            </p:custData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Slide" r:id="rId4" imgW="624" imgH="623" progId="TCLayout.ActiveDocument.1">
                  <p:embed/>
                </p:oleObj>
              </mc:Choice>
              <mc:Fallback>
                <p:oleObj name="think-cell Slide" r:id="rId4" imgW="624" imgH="623" progId="TCLayout.ActiveDocument.1">
                  <p:embed/>
                  <p:pic>
                    <p:nvPicPr>
                      <p:cNvPr id="18" name="Object 17" hidden="1"/>
                      <p:cNvPicPr/>
                      <p:nvPr/>
                    </p:nvPicPr>
                    <p:blipFill>
                      <a:blip r:embed="rId5"/>
                      <a:stretch>
                        <a:fillRect/>
                      </a:stretch>
                    </p:blipFill>
                    <p:spPr>
                      <a:xfrm>
                        <a:off x="1587" y="1588"/>
                        <a:ext cx="1588" cy="1588"/>
                      </a:xfrm>
                      <a:prstGeom prst="rect">
                        <a:avLst/>
                      </a:prstGeom>
                    </p:spPr>
                  </p:pic>
                </p:oleObj>
              </mc:Fallback>
            </mc:AlternateContent>
          </a:graphicData>
        </a:graphic>
      </p:graphicFrame>
      <p:sp>
        <p:nvSpPr>
          <p:cNvPr id="17" name="Rectangle 16" hidden="1"/>
          <p:cNvSpPr/>
          <p:nvPr>
            <p:custDataLst>
              <p:tags r:id="rId2"/>
            </p:custDataLst>
          </p:nvPr>
        </p:nvSpPr>
        <p:spPr>
          <a:xfrm>
            <a:off x="0" y="0"/>
            <a:ext cx="158709"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399" b="1">
              <a:solidFill>
                <a:prstClr val="white"/>
              </a:solidFill>
              <a:sym typeface="Rockwell" panose="02060603020205020403" pitchFamily="18" charset="0"/>
            </a:endParaRPr>
          </a:p>
        </p:txBody>
      </p:sp>
      <p:sp>
        <p:nvSpPr>
          <p:cNvPr id="2" name="Title 1"/>
          <p:cNvSpPr>
            <a:spLocks noGrp="1"/>
          </p:cNvSpPr>
          <p:nvPr>
            <p:ph type="title"/>
          </p:nvPr>
        </p:nvSpPr>
        <p:spPr/>
        <p:txBody>
          <a:bodyPr/>
          <a:lstStyle>
            <a:lvl1pPr>
              <a:defRPr>
                <a:solidFill>
                  <a:srgbClr val="005A92"/>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371378" y="978746"/>
            <a:ext cx="10512862" cy="4847719"/>
          </a:xfrm>
        </p:spPr>
        <p:txBody>
          <a:bodyPr>
            <a:normAutofit/>
          </a:bodyPr>
          <a:lstStyle>
            <a:lvl1pPr marL="0" indent="0">
              <a:buNone/>
              <a:defRPr sz="2400">
                <a:latin typeface="Arial" panose="020B0604020202020204" pitchFamily="34" charset="0"/>
                <a:cs typeface="Arial" panose="020B0604020202020204" pitchFamily="34" charset="0"/>
              </a:defRPr>
            </a:lvl1pPr>
            <a:lvl2pPr marL="457063" indent="0">
              <a:buNone/>
              <a:defRPr sz="2000">
                <a:latin typeface="Arial" panose="020B0604020202020204" pitchFamily="34" charset="0"/>
                <a:cs typeface="Arial" panose="020B0604020202020204" pitchFamily="34" charset="0"/>
              </a:defRPr>
            </a:lvl2pPr>
            <a:lvl3pPr marL="914126" indent="0">
              <a:buNone/>
              <a:defRPr sz="2000">
                <a:latin typeface="Arial" panose="020B0604020202020204" pitchFamily="34" charset="0"/>
                <a:cs typeface="Arial" panose="020B0604020202020204" pitchFamily="34" charset="0"/>
              </a:defRPr>
            </a:lvl3pPr>
            <a:lvl4pPr marL="1371189" indent="0">
              <a:buNone/>
              <a:defRPr sz="1800">
                <a:latin typeface="Arial" panose="020B0604020202020204" pitchFamily="34" charset="0"/>
                <a:cs typeface="Arial" panose="020B0604020202020204" pitchFamily="34" charset="0"/>
              </a:defRPr>
            </a:lvl4pPr>
            <a:lvl5pPr marL="1828252" indent="0">
              <a:buNone/>
              <a:defRPr sz="18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p:cNvSpPr/>
          <p:nvPr/>
        </p:nvSpPr>
        <p:spPr>
          <a:xfrm>
            <a:off x="-708" y="6083871"/>
            <a:ext cx="12188825" cy="45719"/>
          </a:xfrm>
          <a:prstGeom prst="rect">
            <a:avLst/>
          </a:prstGeom>
          <a:solidFill>
            <a:srgbClr val="E71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50">
              <a:solidFill>
                <a:srgbClr val="FFFFFF"/>
              </a:solidFill>
            </a:endParaRPr>
          </a:p>
        </p:txBody>
      </p:sp>
      <p:sp>
        <p:nvSpPr>
          <p:cNvPr id="13" name="Rectangle 12"/>
          <p:cNvSpPr>
            <a:spLocks noChangeArrowheads="1"/>
          </p:cNvSpPr>
          <p:nvPr/>
        </p:nvSpPr>
        <p:spPr bwMode="auto">
          <a:xfrm>
            <a:off x="0" y="6129590"/>
            <a:ext cx="12188825" cy="728838"/>
          </a:xfrm>
          <a:prstGeom prst="rect">
            <a:avLst/>
          </a:prstGeom>
          <a:solidFill>
            <a:srgbClr val="005A92"/>
          </a:solidFill>
          <a:ln w="9525">
            <a:noFill/>
            <a:miter lim="800000"/>
            <a:headEnd/>
            <a:tailEnd/>
          </a:ln>
          <a:effectLst/>
        </p:spPr>
        <p:txBody>
          <a:bodyPr anchor="ctr"/>
          <a:lstStyle/>
          <a:p>
            <a:pPr algn="ctr" fontAlgn="base">
              <a:spcBef>
                <a:spcPct val="0"/>
              </a:spcBef>
              <a:spcAft>
                <a:spcPct val="0"/>
              </a:spcAft>
              <a:defRPr/>
            </a:pPr>
            <a:endParaRPr lang="en-US" sz="1350">
              <a:solidFill>
                <a:srgbClr val="5594C6"/>
              </a:solidFill>
              <a:ea typeface="ＭＳ Ｐゴシック" pitchFamily="34" charset="-128"/>
              <a:cs typeface="Arial" charset="0"/>
            </a:endParaRPr>
          </a:p>
        </p:txBody>
      </p:sp>
      <p:pic>
        <p:nvPicPr>
          <p:cNvPr id="14" name="Picture 5"/>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589182" y="6333905"/>
            <a:ext cx="2188832" cy="368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44">
            <a:extLst>
              <a:ext uri="{FF2B5EF4-FFF2-40B4-BE49-F238E27FC236}">
                <a16:creationId xmlns:a16="http://schemas.microsoft.com/office/drawing/2014/main" id="{7BA6CDE4-BAD8-4A6E-B15A-40826D6201F6}"/>
              </a:ext>
            </a:extLst>
          </p:cNvPr>
          <p:cNvSpPr txBox="1">
            <a:spLocks noChangeArrowheads="1"/>
          </p:cNvSpPr>
          <p:nvPr userDrawn="1"/>
        </p:nvSpPr>
        <p:spPr bwMode="auto">
          <a:xfrm>
            <a:off x="0" y="6288793"/>
            <a:ext cx="5502831" cy="23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100" b="1">
                <a:solidFill>
                  <a:schemeClr val="tx1"/>
                </a:solidFill>
                <a:latin typeface="Arial" pitchFamily="34" charset="0"/>
                <a:ea typeface="MS PGothic" pitchFamily="34" charset="-128"/>
              </a:defRPr>
            </a:lvl1pPr>
            <a:lvl2pPr marL="742950" indent="-285750" eaLnBrk="0" hangingPunct="0">
              <a:defRPr sz="2100" b="1">
                <a:solidFill>
                  <a:schemeClr val="tx1"/>
                </a:solidFill>
                <a:latin typeface="Arial" pitchFamily="34" charset="0"/>
                <a:ea typeface="MS PGothic" pitchFamily="34" charset="-128"/>
              </a:defRPr>
            </a:lvl2pPr>
            <a:lvl3pPr marL="1143000" indent="-228600" eaLnBrk="0" hangingPunct="0">
              <a:defRPr sz="2100" b="1">
                <a:solidFill>
                  <a:schemeClr val="tx1"/>
                </a:solidFill>
                <a:latin typeface="Arial" pitchFamily="34" charset="0"/>
                <a:ea typeface="MS PGothic" pitchFamily="34" charset="-128"/>
              </a:defRPr>
            </a:lvl3pPr>
            <a:lvl4pPr marL="1600200" indent="-228600" eaLnBrk="0" hangingPunct="0">
              <a:defRPr sz="2100" b="1">
                <a:solidFill>
                  <a:schemeClr val="tx1"/>
                </a:solidFill>
                <a:latin typeface="Arial" pitchFamily="34" charset="0"/>
                <a:ea typeface="MS PGothic" pitchFamily="34" charset="-128"/>
              </a:defRPr>
            </a:lvl4pPr>
            <a:lvl5pPr marL="2057400" indent="-228600" eaLnBrk="0" hangingPunct="0">
              <a:defRPr sz="2100" b="1">
                <a:solidFill>
                  <a:schemeClr val="tx1"/>
                </a:solidFill>
                <a:latin typeface="Arial" pitchFamily="34" charset="0"/>
                <a:ea typeface="MS PGothic" pitchFamily="34" charset="-128"/>
              </a:defRPr>
            </a:lvl5pPr>
            <a:lvl6pPr marL="25146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itchFamily="34" charset="0"/>
                <a:ea typeface="MS PGothic" pitchFamily="34" charset="-128"/>
              </a:defRPr>
            </a:lvl6pPr>
            <a:lvl7pPr marL="29718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itchFamily="34" charset="0"/>
                <a:ea typeface="MS PGothic" pitchFamily="34" charset="-128"/>
              </a:defRPr>
            </a:lvl7pPr>
            <a:lvl8pPr marL="34290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itchFamily="34" charset="0"/>
                <a:ea typeface="MS PGothic" pitchFamily="34" charset="-128"/>
              </a:defRPr>
            </a:lvl8pPr>
            <a:lvl9pPr marL="38862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itchFamily="34" charset="0"/>
                <a:ea typeface="MS PGothic" pitchFamily="34" charset="-128"/>
              </a:defRPr>
            </a:lvl9pPr>
          </a:lstStyle>
          <a:p>
            <a:pPr algn="l" eaLnBrk="1" hangingPunct="1">
              <a:lnSpc>
                <a:spcPct val="130000"/>
              </a:lnSpc>
              <a:spcBef>
                <a:spcPct val="0"/>
              </a:spcBef>
              <a:buClrTx/>
              <a:buFontTx/>
              <a:buNone/>
              <a:defRPr/>
            </a:pPr>
            <a:r>
              <a:rPr lang="en-US" sz="800" b="0">
                <a:solidFill>
                  <a:schemeClr val="bg1">
                    <a:lumMod val="85000"/>
                  </a:schemeClr>
                </a:solidFill>
                <a:latin typeface="+mn-lt"/>
              </a:rPr>
              <a:t> Sensitive Commercial Information – Do Not Disclose / Attorney-Client Privileged / Attorney Work Product</a:t>
            </a:r>
          </a:p>
        </p:txBody>
      </p:sp>
      <p:sp>
        <p:nvSpPr>
          <p:cNvPr id="19" name="Date Placeholder 3">
            <a:extLst>
              <a:ext uri="{FF2B5EF4-FFF2-40B4-BE49-F238E27FC236}">
                <a16:creationId xmlns:a16="http://schemas.microsoft.com/office/drawing/2014/main" id="{73D24AA3-A9AA-470F-A46C-C3622B249945}"/>
              </a:ext>
            </a:extLst>
          </p:cNvPr>
          <p:cNvSpPr>
            <a:spLocks noGrp="1"/>
          </p:cNvSpPr>
          <p:nvPr>
            <p:ph type="dt" sz="half" idx="2"/>
          </p:nvPr>
        </p:nvSpPr>
        <p:spPr>
          <a:xfrm>
            <a:off x="31634" y="6463091"/>
            <a:ext cx="1142099" cy="235706"/>
          </a:xfrm>
          <a:prstGeom prst="rect">
            <a:avLst/>
          </a:prstGeom>
        </p:spPr>
        <p:txBody>
          <a:bodyPr vert="horz" lIns="91440" tIns="45720" rIns="91440" bIns="45720" rtlCol="0" anchor="ctr"/>
          <a:lstStyle>
            <a:lvl1pPr algn="l">
              <a:defRPr sz="800">
                <a:solidFill>
                  <a:schemeClr val="bg1">
                    <a:lumMod val="85000"/>
                  </a:schemeClr>
                </a:solidFill>
              </a:defRPr>
            </a:lvl1pPr>
          </a:lstStyle>
          <a:p>
            <a:fld id="{2A32838C-5203-4A13-8D33-AC09A091C092}" type="datetime1">
              <a:rPr lang="en-US" smtClean="0"/>
              <a:pPr/>
              <a:t>11/29/2022</a:t>
            </a:fld>
            <a:endParaRPr lang="en-US"/>
          </a:p>
        </p:txBody>
      </p:sp>
    </p:spTree>
    <p:extLst>
      <p:ext uri="{BB962C8B-B14F-4D97-AF65-F5344CB8AC3E}">
        <p14:creationId xmlns:p14="http://schemas.microsoft.com/office/powerpoint/2010/main" val="667853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371379" y="964768"/>
            <a:ext cx="5180251" cy="4389120"/>
          </a:xfrm>
        </p:spPr>
        <p:txBody>
          <a:bodyPr>
            <a:normAutofit/>
          </a:bodyPr>
          <a:lstStyle>
            <a:lvl1pPr marL="0" indent="0">
              <a:buNone/>
              <a:defRPr sz="2400">
                <a:latin typeface="Arial" panose="020B0604020202020204" pitchFamily="34" charset="0"/>
                <a:cs typeface="Arial" panose="020B0604020202020204" pitchFamily="34" charset="0"/>
              </a:defRPr>
            </a:lvl1pPr>
            <a:lvl2pPr marL="457063" indent="0">
              <a:buNone/>
              <a:defRPr sz="2000">
                <a:latin typeface="Arial" panose="020B0604020202020204" pitchFamily="34" charset="0"/>
                <a:cs typeface="Arial" panose="020B0604020202020204" pitchFamily="34" charset="0"/>
              </a:defRPr>
            </a:lvl2pPr>
            <a:lvl3pPr marL="914126" indent="0">
              <a:buNone/>
              <a:defRPr sz="1800">
                <a:latin typeface="Arial" panose="020B0604020202020204" pitchFamily="34" charset="0"/>
                <a:cs typeface="Arial" panose="020B0604020202020204" pitchFamily="34" charset="0"/>
              </a:defRPr>
            </a:lvl3pPr>
            <a:lvl4pPr marL="1371189" indent="0">
              <a:buNone/>
              <a:defRPr sz="1800">
                <a:latin typeface="Arial" panose="020B0604020202020204" pitchFamily="34" charset="0"/>
                <a:cs typeface="Arial" panose="020B0604020202020204" pitchFamily="34" charset="0"/>
              </a:defRPr>
            </a:lvl4pPr>
            <a:lvl5pPr marL="1828252" indent="0">
              <a:buNone/>
              <a:defRPr sz="18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703989" y="964768"/>
            <a:ext cx="5180251" cy="4389120"/>
          </a:xfrm>
        </p:spPr>
        <p:txBody>
          <a:bodyPr>
            <a:normAutofit/>
          </a:bodyPr>
          <a:lstStyle>
            <a:lvl1pPr marL="0" indent="0">
              <a:buNone/>
              <a:defRPr sz="2400">
                <a:latin typeface="Arial" panose="020B0604020202020204" pitchFamily="34" charset="0"/>
                <a:cs typeface="Arial" panose="020B0604020202020204" pitchFamily="34" charset="0"/>
              </a:defRPr>
            </a:lvl1pPr>
            <a:lvl2pPr marL="457063" indent="0">
              <a:buNone/>
              <a:defRPr sz="2000">
                <a:latin typeface="Arial" panose="020B0604020202020204" pitchFamily="34" charset="0"/>
                <a:cs typeface="Arial" panose="020B0604020202020204" pitchFamily="34" charset="0"/>
              </a:defRPr>
            </a:lvl2pPr>
            <a:lvl3pPr marL="914126" indent="0">
              <a:buNone/>
              <a:defRPr sz="1800">
                <a:latin typeface="Arial" panose="020B0604020202020204" pitchFamily="34" charset="0"/>
                <a:cs typeface="Arial" panose="020B0604020202020204" pitchFamily="34" charset="0"/>
              </a:defRPr>
            </a:lvl3pPr>
            <a:lvl4pPr marL="1371189" indent="0">
              <a:buNone/>
              <a:defRPr sz="1800">
                <a:latin typeface="Arial" panose="020B0604020202020204" pitchFamily="34" charset="0"/>
                <a:cs typeface="Arial" panose="020B0604020202020204" pitchFamily="34" charset="0"/>
              </a:defRPr>
            </a:lvl4pPr>
            <a:lvl5pPr marL="1828252" indent="0">
              <a:buNone/>
              <a:defRPr sz="18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p:nvSpPr>
        <p:spPr>
          <a:xfrm>
            <a:off x="-708" y="6083871"/>
            <a:ext cx="12188825" cy="45719"/>
          </a:xfrm>
          <a:prstGeom prst="rect">
            <a:avLst/>
          </a:prstGeom>
          <a:solidFill>
            <a:srgbClr val="E71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50">
              <a:solidFill>
                <a:srgbClr val="FFFFFF"/>
              </a:solidFill>
            </a:endParaRPr>
          </a:p>
        </p:txBody>
      </p:sp>
      <p:sp>
        <p:nvSpPr>
          <p:cNvPr id="10" name="Rectangle 9"/>
          <p:cNvSpPr>
            <a:spLocks noChangeArrowheads="1"/>
          </p:cNvSpPr>
          <p:nvPr/>
        </p:nvSpPr>
        <p:spPr bwMode="auto">
          <a:xfrm>
            <a:off x="0" y="6129590"/>
            <a:ext cx="12188825" cy="728838"/>
          </a:xfrm>
          <a:prstGeom prst="rect">
            <a:avLst/>
          </a:prstGeom>
          <a:solidFill>
            <a:srgbClr val="005A92"/>
          </a:solidFill>
          <a:ln w="9525">
            <a:noFill/>
            <a:miter lim="800000"/>
            <a:headEnd/>
            <a:tailEnd/>
          </a:ln>
          <a:effectLst/>
        </p:spPr>
        <p:txBody>
          <a:bodyPr anchor="ctr"/>
          <a:lstStyle/>
          <a:p>
            <a:pPr algn="ctr" fontAlgn="base">
              <a:spcBef>
                <a:spcPct val="0"/>
              </a:spcBef>
              <a:spcAft>
                <a:spcPct val="0"/>
              </a:spcAft>
              <a:defRPr/>
            </a:pPr>
            <a:endParaRPr lang="en-US" sz="1350">
              <a:solidFill>
                <a:srgbClr val="5594C6"/>
              </a:solidFill>
              <a:ea typeface="ＭＳ Ｐゴシック" pitchFamily="34" charset="-128"/>
              <a:cs typeface="Arial" charset="0"/>
            </a:endParaRPr>
          </a:p>
        </p:txBody>
      </p:sp>
      <p:pic>
        <p:nvPicPr>
          <p:cNvPr id="11" name="Picture 5"/>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589182" y="6333905"/>
            <a:ext cx="2188832" cy="368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44">
            <a:extLst>
              <a:ext uri="{FF2B5EF4-FFF2-40B4-BE49-F238E27FC236}">
                <a16:creationId xmlns:a16="http://schemas.microsoft.com/office/drawing/2014/main" id="{6780F277-7BC7-4EA2-B347-688862EDBA3E}"/>
              </a:ext>
            </a:extLst>
          </p:cNvPr>
          <p:cNvSpPr txBox="1">
            <a:spLocks noChangeArrowheads="1"/>
          </p:cNvSpPr>
          <p:nvPr userDrawn="1"/>
        </p:nvSpPr>
        <p:spPr bwMode="auto">
          <a:xfrm>
            <a:off x="0" y="6288793"/>
            <a:ext cx="5502831" cy="23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100" b="1">
                <a:solidFill>
                  <a:schemeClr val="tx1"/>
                </a:solidFill>
                <a:latin typeface="Arial" pitchFamily="34" charset="0"/>
                <a:ea typeface="MS PGothic" pitchFamily="34" charset="-128"/>
              </a:defRPr>
            </a:lvl1pPr>
            <a:lvl2pPr marL="742950" indent="-285750" eaLnBrk="0" hangingPunct="0">
              <a:defRPr sz="2100" b="1">
                <a:solidFill>
                  <a:schemeClr val="tx1"/>
                </a:solidFill>
                <a:latin typeface="Arial" pitchFamily="34" charset="0"/>
                <a:ea typeface="MS PGothic" pitchFamily="34" charset="-128"/>
              </a:defRPr>
            </a:lvl2pPr>
            <a:lvl3pPr marL="1143000" indent="-228600" eaLnBrk="0" hangingPunct="0">
              <a:defRPr sz="2100" b="1">
                <a:solidFill>
                  <a:schemeClr val="tx1"/>
                </a:solidFill>
                <a:latin typeface="Arial" pitchFamily="34" charset="0"/>
                <a:ea typeface="MS PGothic" pitchFamily="34" charset="-128"/>
              </a:defRPr>
            </a:lvl3pPr>
            <a:lvl4pPr marL="1600200" indent="-228600" eaLnBrk="0" hangingPunct="0">
              <a:defRPr sz="2100" b="1">
                <a:solidFill>
                  <a:schemeClr val="tx1"/>
                </a:solidFill>
                <a:latin typeface="Arial" pitchFamily="34" charset="0"/>
                <a:ea typeface="MS PGothic" pitchFamily="34" charset="-128"/>
              </a:defRPr>
            </a:lvl4pPr>
            <a:lvl5pPr marL="2057400" indent="-228600" eaLnBrk="0" hangingPunct="0">
              <a:defRPr sz="2100" b="1">
                <a:solidFill>
                  <a:schemeClr val="tx1"/>
                </a:solidFill>
                <a:latin typeface="Arial" pitchFamily="34" charset="0"/>
                <a:ea typeface="MS PGothic" pitchFamily="34" charset="-128"/>
              </a:defRPr>
            </a:lvl5pPr>
            <a:lvl6pPr marL="25146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itchFamily="34" charset="0"/>
                <a:ea typeface="MS PGothic" pitchFamily="34" charset="-128"/>
              </a:defRPr>
            </a:lvl6pPr>
            <a:lvl7pPr marL="29718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itchFamily="34" charset="0"/>
                <a:ea typeface="MS PGothic" pitchFamily="34" charset="-128"/>
              </a:defRPr>
            </a:lvl7pPr>
            <a:lvl8pPr marL="34290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itchFamily="34" charset="0"/>
                <a:ea typeface="MS PGothic" pitchFamily="34" charset="-128"/>
              </a:defRPr>
            </a:lvl8pPr>
            <a:lvl9pPr marL="38862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itchFamily="34" charset="0"/>
                <a:ea typeface="MS PGothic" pitchFamily="34" charset="-128"/>
              </a:defRPr>
            </a:lvl9pPr>
          </a:lstStyle>
          <a:p>
            <a:pPr algn="l" eaLnBrk="1" hangingPunct="1">
              <a:lnSpc>
                <a:spcPct val="130000"/>
              </a:lnSpc>
              <a:spcBef>
                <a:spcPct val="0"/>
              </a:spcBef>
              <a:buClrTx/>
              <a:buFontTx/>
              <a:buNone/>
              <a:defRPr/>
            </a:pPr>
            <a:r>
              <a:rPr lang="en-US" sz="800" b="0">
                <a:solidFill>
                  <a:schemeClr val="bg1">
                    <a:lumMod val="85000"/>
                  </a:schemeClr>
                </a:solidFill>
                <a:latin typeface="+mn-lt"/>
              </a:rPr>
              <a:t> Sensitive Commercial Information – Do Not Disclose / Attorney-Client Privileged / Attorney Work Product</a:t>
            </a:r>
          </a:p>
        </p:txBody>
      </p:sp>
      <p:sp>
        <p:nvSpPr>
          <p:cNvPr id="16" name="Date Placeholder 3">
            <a:extLst>
              <a:ext uri="{FF2B5EF4-FFF2-40B4-BE49-F238E27FC236}">
                <a16:creationId xmlns:a16="http://schemas.microsoft.com/office/drawing/2014/main" id="{6A0A4CCF-B58C-4EF2-B601-EE66FEB2C9A4}"/>
              </a:ext>
            </a:extLst>
          </p:cNvPr>
          <p:cNvSpPr>
            <a:spLocks noGrp="1"/>
          </p:cNvSpPr>
          <p:nvPr>
            <p:ph type="dt" sz="half" idx="10"/>
          </p:nvPr>
        </p:nvSpPr>
        <p:spPr>
          <a:xfrm>
            <a:off x="31634" y="6463091"/>
            <a:ext cx="1142099" cy="235706"/>
          </a:xfrm>
          <a:prstGeom prst="rect">
            <a:avLst/>
          </a:prstGeom>
        </p:spPr>
        <p:txBody>
          <a:bodyPr vert="horz" lIns="91440" tIns="45720" rIns="91440" bIns="45720" rtlCol="0" anchor="ctr"/>
          <a:lstStyle>
            <a:lvl1pPr algn="l">
              <a:defRPr sz="800">
                <a:solidFill>
                  <a:schemeClr val="bg1">
                    <a:lumMod val="85000"/>
                  </a:schemeClr>
                </a:solidFill>
              </a:defRPr>
            </a:lvl1pPr>
          </a:lstStyle>
          <a:p>
            <a:fld id="{2A32838C-5203-4A13-8D33-AC09A091C092}" type="datetime1">
              <a:rPr lang="en-US" smtClean="0"/>
              <a:pPr/>
              <a:t>11/29/2022</a:t>
            </a:fld>
            <a:endParaRPr lang="en-US"/>
          </a:p>
        </p:txBody>
      </p:sp>
    </p:spTree>
    <p:extLst>
      <p:ext uri="{BB962C8B-B14F-4D97-AF65-F5344CB8AC3E}">
        <p14:creationId xmlns:p14="http://schemas.microsoft.com/office/powerpoint/2010/main" val="881957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ote Slide">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1"/>
            </p:custData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Slide" r:id="rId4" imgW="624" imgH="623" progId="TCLayout.ActiveDocument.1">
                  <p:embed/>
                </p:oleObj>
              </mc:Choice>
              <mc:Fallback>
                <p:oleObj name="think-cell Slide" r:id="rId4" imgW="624" imgH="623" progId="TCLayout.ActiveDocument.1">
                  <p:embed/>
                  <p:pic>
                    <p:nvPicPr>
                      <p:cNvPr id="18" name="Object 17" hidden="1"/>
                      <p:cNvPicPr/>
                      <p:nvPr/>
                    </p:nvPicPr>
                    <p:blipFill>
                      <a:blip r:embed="rId5"/>
                      <a:stretch>
                        <a:fillRect/>
                      </a:stretch>
                    </p:blipFill>
                    <p:spPr>
                      <a:xfrm>
                        <a:off x="1587" y="1588"/>
                        <a:ext cx="1588" cy="1588"/>
                      </a:xfrm>
                      <a:prstGeom prst="rect">
                        <a:avLst/>
                      </a:prstGeom>
                    </p:spPr>
                  </p:pic>
                </p:oleObj>
              </mc:Fallback>
            </mc:AlternateContent>
          </a:graphicData>
        </a:graphic>
      </p:graphicFrame>
      <p:sp>
        <p:nvSpPr>
          <p:cNvPr id="17" name="Rectangle 16" hidden="1"/>
          <p:cNvSpPr/>
          <p:nvPr>
            <p:custDataLst>
              <p:tags r:id="rId2"/>
            </p:custDataLst>
          </p:nvPr>
        </p:nvSpPr>
        <p:spPr>
          <a:xfrm>
            <a:off x="0" y="0"/>
            <a:ext cx="158709"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399" b="1">
              <a:solidFill>
                <a:prstClr val="white"/>
              </a:solidFill>
              <a:sym typeface="Rockwell" panose="02060603020205020403" pitchFamily="18" charset="0"/>
            </a:endParaRPr>
          </a:p>
        </p:txBody>
      </p:sp>
      <p:sp>
        <p:nvSpPr>
          <p:cNvPr id="12" name="Rectangle 11"/>
          <p:cNvSpPr/>
          <p:nvPr/>
        </p:nvSpPr>
        <p:spPr>
          <a:xfrm>
            <a:off x="-708" y="6083871"/>
            <a:ext cx="12188825" cy="45719"/>
          </a:xfrm>
          <a:prstGeom prst="rect">
            <a:avLst/>
          </a:prstGeom>
          <a:solidFill>
            <a:srgbClr val="E71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50">
              <a:solidFill>
                <a:srgbClr val="FFFFFF"/>
              </a:solidFill>
            </a:endParaRPr>
          </a:p>
        </p:txBody>
      </p:sp>
      <p:sp>
        <p:nvSpPr>
          <p:cNvPr id="13" name="Rectangle 12"/>
          <p:cNvSpPr>
            <a:spLocks noChangeArrowheads="1"/>
          </p:cNvSpPr>
          <p:nvPr/>
        </p:nvSpPr>
        <p:spPr bwMode="auto">
          <a:xfrm>
            <a:off x="0" y="6129590"/>
            <a:ext cx="12188825" cy="728838"/>
          </a:xfrm>
          <a:prstGeom prst="rect">
            <a:avLst/>
          </a:prstGeom>
          <a:solidFill>
            <a:srgbClr val="005A92"/>
          </a:solidFill>
          <a:ln w="9525">
            <a:noFill/>
            <a:miter lim="800000"/>
            <a:headEnd/>
            <a:tailEnd/>
          </a:ln>
          <a:effectLst/>
        </p:spPr>
        <p:txBody>
          <a:bodyPr anchor="ctr"/>
          <a:lstStyle/>
          <a:p>
            <a:pPr algn="ctr" fontAlgn="base">
              <a:spcBef>
                <a:spcPct val="0"/>
              </a:spcBef>
              <a:spcAft>
                <a:spcPct val="0"/>
              </a:spcAft>
              <a:defRPr/>
            </a:pPr>
            <a:endParaRPr lang="en-US" sz="1350">
              <a:solidFill>
                <a:srgbClr val="5594C6"/>
              </a:solidFill>
              <a:ea typeface="ＭＳ Ｐゴシック" pitchFamily="34" charset="-128"/>
              <a:cs typeface="Arial" charset="0"/>
            </a:endParaRPr>
          </a:p>
        </p:txBody>
      </p:sp>
      <p:pic>
        <p:nvPicPr>
          <p:cNvPr id="14" name="Picture 5"/>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589182" y="6333905"/>
            <a:ext cx="2188832" cy="368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a:extLst>
              <a:ext uri="{FF2B5EF4-FFF2-40B4-BE49-F238E27FC236}">
                <a16:creationId xmlns:a16="http://schemas.microsoft.com/office/drawing/2014/main" id="{01648E70-D75D-4D89-9E44-B6D546141388}"/>
              </a:ext>
            </a:extLst>
          </p:cNvPr>
          <p:cNvSpPr>
            <a:spLocks noGrp="1"/>
          </p:cNvSpPr>
          <p:nvPr>
            <p:ph idx="10" hasCustomPrompt="1"/>
          </p:nvPr>
        </p:nvSpPr>
        <p:spPr>
          <a:xfrm>
            <a:off x="837981" y="821887"/>
            <a:ext cx="10512862" cy="3326760"/>
          </a:xfrm>
        </p:spPr>
        <p:txBody>
          <a:bodyPr anchor="ctr">
            <a:normAutofit/>
          </a:bodyPr>
          <a:lstStyle>
            <a:lvl1pPr marL="0" indent="0" algn="ctr">
              <a:buNone/>
              <a:defRPr sz="2400">
                <a:latin typeface="Arial" panose="020B0604020202020204" pitchFamily="34" charset="0"/>
                <a:cs typeface="Arial" panose="020B0604020202020204" pitchFamily="34" charset="0"/>
              </a:defRPr>
            </a:lvl1pPr>
            <a:lvl2pPr marL="457063" indent="0">
              <a:buNone/>
              <a:defRPr sz="2000">
                <a:latin typeface="Arial" panose="020B0604020202020204" pitchFamily="34" charset="0"/>
                <a:cs typeface="Arial" panose="020B0604020202020204" pitchFamily="34" charset="0"/>
              </a:defRPr>
            </a:lvl2pPr>
            <a:lvl3pPr marL="914126" indent="0">
              <a:buNone/>
              <a:defRPr sz="2000">
                <a:latin typeface="Arial" panose="020B0604020202020204" pitchFamily="34" charset="0"/>
                <a:cs typeface="Arial" panose="020B0604020202020204" pitchFamily="34" charset="0"/>
              </a:defRPr>
            </a:lvl3pPr>
            <a:lvl4pPr marL="1371189" indent="0">
              <a:buNone/>
              <a:defRPr sz="1800">
                <a:latin typeface="Arial" panose="020B0604020202020204" pitchFamily="34" charset="0"/>
                <a:cs typeface="Arial" panose="020B0604020202020204" pitchFamily="34" charset="0"/>
              </a:defRPr>
            </a:lvl4pPr>
            <a:lvl5pPr marL="1828252" indent="0">
              <a:buNone/>
              <a:defRPr sz="1800">
                <a:latin typeface="Arial" panose="020B0604020202020204" pitchFamily="34" charset="0"/>
                <a:cs typeface="Arial" panose="020B0604020202020204" pitchFamily="34" charset="0"/>
              </a:defRPr>
            </a:lvl5pPr>
          </a:lstStyle>
          <a:p>
            <a:pPr lvl="0"/>
            <a:r>
              <a:rPr lang="en-US"/>
              <a:t>Click to enter item needing BOG vote</a:t>
            </a:r>
          </a:p>
        </p:txBody>
      </p:sp>
      <p:sp>
        <p:nvSpPr>
          <p:cNvPr id="4" name="TextBox 3">
            <a:extLst>
              <a:ext uri="{FF2B5EF4-FFF2-40B4-BE49-F238E27FC236}">
                <a16:creationId xmlns:a16="http://schemas.microsoft.com/office/drawing/2014/main" id="{87BECFAF-DC43-4C8C-8C01-6669D87FD05D}"/>
              </a:ext>
            </a:extLst>
          </p:cNvPr>
          <p:cNvSpPr txBox="1"/>
          <p:nvPr userDrawn="1"/>
        </p:nvSpPr>
        <p:spPr>
          <a:xfrm>
            <a:off x="837273" y="4352962"/>
            <a:ext cx="10512862" cy="707886"/>
          </a:xfrm>
          <a:prstGeom prst="rect">
            <a:avLst/>
          </a:prstGeom>
          <a:noFill/>
        </p:spPr>
        <p:txBody>
          <a:bodyPr wrap="square" rtlCol="0">
            <a:spAutoFit/>
          </a:bodyPr>
          <a:lstStyle/>
          <a:p>
            <a:pPr algn="ctr"/>
            <a:r>
              <a:rPr lang="en-US" sz="4000" b="1">
                <a:solidFill>
                  <a:srgbClr val="FF0000"/>
                </a:solidFill>
              </a:rPr>
              <a:t>Vote</a:t>
            </a:r>
          </a:p>
        </p:txBody>
      </p:sp>
      <p:sp>
        <p:nvSpPr>
          <p:cNvPr id="20" name="Text Box 44">
            <a:extLst>
              <a:ext uri="{FF2B5EF4-FFF2-40B4-BE49-F238E27FC236}">
                <a16:creationId xmlns:a16="http://schemas.microsoft.com/office/drawing/2014/main" id="{DA20077F-8BDF-420A-AFED-719207009010}"/>
              </a:ext>
            </a:extLst>
          </p:cNvPr>
          <p:cNvSpPr txBox="1">
            <a:spLocks noChangeArrowheads="1"/>
          </p:cNvSpPr>
          <p:nvPr userDrawn="1"/>
        </p:nvSpPr>
        <p:spPr bwMode="auto">
          <a:xfrm>
            <a:off x="0" y="6288793"/>
            <a:ext cx="5502831" cy="23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100" b="1">
                <a:solidFill>
                  <a:schemeClr val="tx1"/>
                </a:solidFill>
                <a:latin typeface="Arial" pitchFamily="34" charset="0"/>
                <a:ea typeface="MS PGothic" pitchFamily="34" charset="-128"/>
              </a:defRPr>
            </a:lvl1pPr>
            <a:lvl2pPr marL="742950" indent="-285750" eaLnBrk="0" hangingPunct="0">
              <a:defRPr sz="2100" b="1">
                <a:solidFill>
                  <a:schemeClr val="tx1"/>
                </a:solidFill>
                <a:latin typeface="Arial" pitchFamily="34" charset="0"/>
                <a:ea typeface="MS PGothic" pitchFamily="34" charset="-128"/>
              </a:defRPr>
            </a:lvl2pPr>
            <a:lvl3pPr marL="1143000" indent="-228600" eaLnBrk="0" hangingPunct="0">
              <a:defRPr sz="2100" b="1">
                <a:solidFill>
                  <a:schemeClr val="tx1"/>
                </a:solidFill>
                <a:latin typeface="Arial" pitchFamily="34" charset="0"/>
                <a:ea typeface="MS PGothic" pitchFamily="34" charset="-128"/>
              </a:defRPr>
            </a:lvl3pPr>
            <a:lvl4pPr marL="1600200" indent="-228600" eaLnBrk="0" hangingPunct="0">
              <a:defRPr sz="2100" b="1">
                <a:solidFill>
                  <a:schemeClr val="tx1"/>
                </a:solidFill>
                <a:latin typeface="Arial" pitchFamily="34" charset="0"/>
                <a:ea typeface="MS PGothic" pitchFamily="34" charset="-128"/>
              </a:defRPr>
            </a:lvl4pPr>
            <a:lvl5pPr marL="2057400" indent="-228600" eaLnBrk="0" hangingPunct="0">
              <a:defRPr sz="2100" b="1">
                <a:solidFill>
                  <a:schemeClr val="tx1"/>
                </a:solidFill>
                <a:latin typeface="Arial" pitchFamily="34" charset="0"/>
                <a:ea typeface="MS PGothic" pitchFamily="34" charset="-128"/>
              </a:defRPr>
            </a:lvl5pPr>
            <a:lvl6pPr marL="25146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itchFamily="34" charset="0"/>
                <a:ea typeface="MS PGothic" pitchFamily="34" charset="-128"/>
              </a:defRPr>
            </a:lvl6pPr>
            <a:lvl7pPr marL="29718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itchFamily="34" charset="0"/>
                <a:ea typeface="MS PGothic" pitchFamily="34" charset="-128"/>
              </a:defRPr>
            </a:lvl7pPr>
            <a:lvl8pPr marL="34290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itchFamily="34" charset="0"/>
                <a:ea typeface="MS PGothic" pitchFamily="34" charset="-128"/>
              </a:defRPr>
            </a:lvl8pPr>
            <a:lvl9pPr marL="38862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itchFamily="34" charset="0"/>
                <a:ea typeface="MS PGothic" pitchFamily="34" charset="-128"/>
              </a:defRPr>
            </a:lvl9pPr>
          </a:lstStyle>
          <a:p>
            <a:pPr algn="l" eaLnBrk="1" hangingPunct="1">
              <a:lnSpc>
                <a:spcPct val="130000"/>
              </a:lnSpc>
              <a:spcBef>
                <a:spcPct val="0"/>
              </a:spcBef>
              <a:buClrTx/>
              <a:buFontTx/>
              <a:buNone/>
              <a:defRPr/>
            </a:pPr>
            <a:r>
              <a:rPr lang="en-US" sz="800" b="0">
                <a:solidFill>
                  <a:schemeClr val="bg1">
                    <a:lumMod val="85000"/>
                  </a:schemeClr>
                </a:solidFill>
                <a:latin typeface="+mn-lt"/>
              </a:rPr>
              <a:t> Sensitive Commercial Information – Do Not Disclose / Attorney-Client Privileged / Attorney Work Product</a:t>
            </a:r>
          </a:p>
        </p:txBody>
      </p:sp>
      <p:sp>
        <p:nvSpPr>
          <p:cNvPr id="21" name="Date Placeholder 3">
            <a:extLst>
              <a:ext uri="{FF2B5EF4-FFF2-40B4-BE49-F238E27FC236}">
                <a16:creationId xmlns:a16="http://schemas.microsoft.com/office/drawing/2014/main" id="{00C52B8A-389F-452E-AC9B-D15864EF7408}"/>
              </a:ext>
            </a:extLst>
          </p:cNvPr>
          <p:cNvSpPr>
            <a:spLocks noGrp="1"/>
          </p:cNvSpPr>
          <p:nvPr>
            <p:ph type="dt" sz="half" idx="2"/>
          </p:nvPr>
        </p:nvSpPr>
        <p:spPr>
          <a:xfrm>
            <a:off x="31634" y="6463091"/>
            <a:ext cx="1142099" cy="235706"/>
          </a:xfrm>
          <a:prstGeom prst="rect">
            <a:avLst/>
          </a:prstGeom>
        </p:spPr>
        <p:txBody>
          <a:bodyPr vert="horz" lIns="91440" tIns="45720" rIns="91440" bIns="45720" rtlCol="0" anchor="ctr"/>
          <a:lstStyle>
            <a:lvl1pPr algn="l">
              <a:defRPr sz="800">
                <a:solidFill>
                  <a:schemeClr val="bg1">
                    <a:lumMod val="85000"/>
                  </a:schemeClr>
                </a:solidFill>
              </a:defRPr>
            </a:lvl1pPr>
          </a:lstStyle>
          <a:p>
            <a:fld id="{2A32838C-5203-4A13-8D33-AC09A091C092}" type="datetime1">
              <a:rPr lang="en-US" smtClean="0"/>
              <a:pPr/>
              <a:t>11/29/2022</a:t>
            </a:fld>
            <a:endParaRPr lang="en-US"/>
          </a:p>
        </p:txBody>
      </p:sp>
    </p:spTree>
    <p:extLst>
      <p:ext uri="{BB962C8B-B14F-4D97-AF65-F5344CB8AC3E}">
        <p14:creationId xmlns:p14="http://schemas.microsoft.com/office/powerpoint/2010/main" val="3214496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7"/>
            </p:custData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Slide" r:id="rId9" imgW="624" imgH="623" progId="TCLayout.ActiveDocument.1">
                  <p:embed/>
                </p:oleObj>
              </mc:Choice>
              <mc:Fallback>
                <p:oleObj name="think-cell Slide" r:id="rId9" imgW="624" imgH="623" progId="TCLayout.ActiveDocument.1">
                  <p:embed/>
                  <p:pic>
                    <p:nvPicPr>
                      <p:cNvPr id="14" name="Object 13" hidden="1"/>
                      <p:cNvPicPr/>
                      <p:nvPr/>
                    </p:nvPicPr>
                    <p:blipFill>
                      <a:blip r:embed="rId10"/>
                      <a:stretch>
                        <a:fillRect/>
                      </a:stretch>
                    </p:blipFill>
                    <p:spPr>
                      <a:xfrm>
                        <a:off x="1587" y="1588"/>
                        <a:ext cx="1588" cy="1588"/>
                      </a:xfrm>
                      <a:prstGeom prst="rect">
                        <a:avLst/>
                      </a:prstGeom>
                    </p:spPr>
                  </p:pic>
                </p:oleObj>
              </mc:Fallback>
            </mc:AlternateContent>
          </a:graphicData>
        </a:graphic>
      </p:graphicFrame>
      <p:sp>
        <p:nvSpPr>
          <p:cNvPr id="13" name="Rectangle 12" hidden="1"/>
          <p:cNvSpPr/>
          <p:nvPr>
            <p:custDataLst>
              <p:tags r:id="rId8"/>
            </p:custDataLst>
          </p:nvPr>
        </p:nvSpPr>
        <p:spPr>
          <a:xfrm>
            <a:off x="0" y="0"/>
            <a:ext cx="158709"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399" b="1">
              <a:solidFill>
                <a:prstClr val="white"/>
              </a:solidFill>
              <a:sym typeface="Rockwell" panose="02060603020205020403" pitchFamily="18" charset="0"/>
            </a:endParaRPr>
          </a:p>
        </p:txBody>
      </p:sp>
      <p:sp>
        <p:nvSpPr>
          <p:cNvPr id="2" name="Title Placeholder 1"/>
          <p:cNvSpPr>
            <a:spLocks noGrp="1"/>
          </p:cNvSpPr>
          <p:nvPr>
            <p:ph type="title"/>
          </p:nvPr>
        </p:nvSpPr>
        <p:spPr>
          <a:xfrm>
            <a:off x="371378" y="2"/>
            <a:ext cx="10512862" cy="7008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71378" y="1077481"/>
            <a:ext cx="10512862" cy="49605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284E45-572D-43DD-B768-EB3B4C6C6CF8}"/>
              </a:ext>
            </a:extLst>
          </p:cNvPr>
          <p:cNvSpPr>
            <a:spLocks noGrp="1"/>
          </p:cNvSpPr>
          <p:nvPr>
            <p:ph type="dt" sz="half" idx="2"/>
          </p:nvPr>
        </p:nvSpPr>
        <p:spPr>
          <a:xfrm>
            <a:off x="838200" y="6356350"/>
            <a:ext cx="274161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7E09C6-88B6-45B4-912E-3B756311B05A}" type="datetime1">
              <a:rPr lang="en-US" smtClean="0"/>
              <a:t>11/29/2022</a:t>
            </a:fld>
            <a:endParaRPr lang="en-US"/>
          </a:p>
        </p:txBody>
      </p:sp>
    </p:spTree>
    <p:extLst>
      <p:ext uri="{BB962C8B-B14F-4D97-AF65-F5344CB8AC3E}">
        <p14:creationId xmlns:p14="http://schemas.microsoft.com/office/powerpoint/2010/main" val="4088131673"/>
      </p:ext>
    </p:extLst>
  </p:cSld>
  <p:clrMap bg1="lt1" tx1="dk1" bg2="lt2" tx2="dk2" accent1="accent1" accent2="accent2" accent3="accent3" accent4="accent4" accent5="accent5" accent6="accent6" hlink="hlink" folHlink="folHlink"/>
  <p:sldLayoutIdLst>
    <p:sldLayoutId id="2147483674" r:id="rId1"/>
    <p:sldLayoutId id="2147483676" r:id="rId2"/>
    <p:sldLayoutId id="2147483675" r:id="rId3"/>
    <p:sldLayoutId id="2147483677" r:id="rId4"/>
    <p:sldLayoutId id="2147483678" r:id="rId5"/>
  </p:sldLayoutIdLst>
  <p:hf sldNum="0" hdr="0" ftr="0"/>
  <p:txStyles>
    <p:titleStyle>
      <a:lvl1pPr algn="l" defTabSz="914126" rtl="0" eaLnBrk="1" latinLnBrk="0" hangingPunct="1">
        <a:lnSpc>
          <a:spcPct val="90000"/>
        </a:lnSpc>
        <a:spcBef>
          <a:spcPct val="0"/>
        </a:spcBef>
        <a:buNone/>
        <a:defRPr sz="2399" b="1" kern="1200">
          <a:solidFill>
            <a:srgbClr val="005A92"/>
          </a:solidFill>
          <a:latin typeface="Arial" panose="020B0604020202020204" pitchFamily="34" charset="0"/>
          <a:ea typeface="+mj-ea"/>
          <a:cs typeface="Arial" panose="020B0604020202020204" pitchFamily="34" charset="0"/>
        </a:defRPr>
      </a:lvl1pPr>
    </p:titleStyle>
    <p:bodyStyle>
      <a:lvl1pPr marL="0" indent="0" algn="l" defTabSz="914126" rtl="0" eaLnBrk="1" latinLnBrk="0" hangingPunct="1">
        <a:lnSpc>
          <a:spcPct val="90000"/>
        </a:lnSpc>
        <a:spcBef>
          <a:spcPts val="1000"/>
        </a:spcBef>
        <a:buFont typeface="Arial" panose="020B0604020202020204" pitchFamily="34" charset="0"/>
        <a:buNone/>
        <a:defRPr sz="2799" kern="1200">
          <a:solidFill>
            <a:schemeClr val="tx1"/>
          </a:solidFill>
          <a:latin typeface="Arial" panose="020B0604020202020204" pitchFamily="34" charset="0"/>
          <a:ea typeface="+mn-ea"/>
          <a:cs typeface="Arial" panose="020B0604020202020204" pitchFamily="34" charset="0"/>
        </a:defRPr>
      </a:lvl1pPr>
      <a:lvl2pPr marL="457063" indent="0" algn="l" defTabSz="914126" rtl="0" eaLnBrk="1" latinLnBrk="0" hangingPunct="1">
        <a:lnSpc>
          <a:spcPct val="90000"/>
        </a:lnSpc>
        <a:spcBef>
          <a:spcPts val="500"/>
        </a:spcBef>
        <a:buFont typeface="Arial" panose="020B0604020202020204" pitchFamily="34" charset="0"/>
        <a:buNone/>
        <a:defRPr sz="2399" kern="1200">
          <a:solidFill>
            <a:schemeClr val="tx1"/>
          </a:solidFill>
          <a:latin typeface="Arial" panose="020B0604020202020204" pitchFamily="34" charset="0"/>
          <a:ea typeface="+mn-ea"/>
          <a:cs typeface="Arial" panose="020B0604020202020204" pitchFamily="34" charset="0"/>
        </a:defRPr>
      </a:lvl2pPr>
      <a:lvl3pPr marL="914126" indent="0" algn="l" defTabSz="914126" rtl="0" eaLnBrk="1" latinLnBrk="0" hangingPunct="1">
        <a:lnSpc>
          <a:spcPct val="90000"/>
        </a:lnSpc>
        <a:spcBef>
          <a:spcPts val="500"/>
        </a:spcBef>
        <a:buFont typeface="Arial" panose="020B0604020202020204" pitchFamily="34" charset="0"/>
        <a:buNone/>
        <a:defRPr sz="1999" kern="1200">
          <a:solidFill>
            <a:schemeClr val="tx1"/>
          </a:solidFill>
          <a:latin typeface="Arial" panose="020B0604020202020204" pitchFamily="34" charset="0"/>
          <a:ea typeface="+mn-ea"/>
          <a:cs typeface="Arial" panose="020B0604020202020204" pitchFamily="34" charset="0"/>
        </a:defRPr>
      </a:lvl3pPr>
      <a:lvl4pPr marL="1371189" indent="0" algn="l" defTabSz="914126" rtl="0" eaLnBrk="1" latinLnBrk="0" hangingPunct="1">
        <a:lnSpc>
          <a:spcPct val="90000"/>
        </a:lnSpc>
        <a:spcBef>
          <a:spcPts val="500"/>
        </a:spcBef>
        <a:buFont typeface="Arial" panose="020B0604020202020204" pitchFamily="34" charset="0"/>
        <a:buNone/>
        <a:defRPr sz="1799" kern="1200">
          <a:solidFill>
            <a:schemeClr val="tx1"/>
          </a:solidFill>
          <a:latin typeface="Arial" panose="020B0604020202020204" pitchFamily="34" charset="0"/>
          <a:ea typeface="+mn-ea"/>
          <a:cs typeface="Arial" panose="020B0604020202020204" pitchFamily="34" charset="0"/>
        </a:defRPr>
      </a:lvl4pPr>
      <a:lvl5pPr marL="1828252" indent="0" algn="l" defTabSz="914126" rtl="0" eaLnBrk="1" latinLnBrk="0" hangingPunct="1">
        <a:lnSpc>
          <a:spcPct val="90000"/>
        </a:lnSpc>
        <a:spcBef>
          <a:spcPts val="500"/>
        </a:spcBef>
        <a:buFont typeface="Arial" panose="020B0604020202020204" pitchFamily="34" charset="0"/>
        <a:buNone/>
        <a:defRPr sz="1799" kern="1200">
          <a:solidFill>
            <a:schemeClr val="tx1"/>
          </a:solidFill>
          <a:latin typeface="Arial" panose="020B0604020202020204" pitchFamily="34" charset="0"/>
          <a:ea typeface="+mn-ea"/>
          <a:cs typeface="Arial" panose="020B0604020202020204" pitchFamily="34" charset="0"/>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FD1C5-B441-2516-6C67-A31E4EC05B6C}"/>
              </a:ext>
            </a:extLst>
          </p:cNvPr>
          <p:cNvSpPr>
            <a:spLocks noGrp="1"/>
          </p:cNvSpPr>
          <p:nvPr>
            <p:ph type="title"/>
          </p:nvPr>
        </p:nvSpPr>
        <p:spPr/>
        <p:txBody>
          <a:bodyPr/>
          <a:lstStyle/>
          <a:p>
            <a:endParaRPr lang="en-US"/>
          </a:p>
        </p:txBody>
      </p:sp>
      <p:sp>
        <p:nvSpPr>
          <p:cNvPr id="4" name="Date Placeholder 3">
            <a:extLst>
              <a:ext uri="{FF2B5EF4-FFF2-40B4-BE49-F238E27FC236}">
                <a16:creationId xmlns:a16="http://schemas.microsoft.com/office/drawing/2014/main" id="{5728B866-41F4-635B-995B-2862F87B83C5}"/>
              </a:ext>
            </a:extLst>
          </p:cNvPr>
          <p:cNvSpPr>
            <a:spLocks noGrp="1"/>
          </p:cNvSpPr>
          <p:nvPr>
            <p:ph type="dt" sz="half" idx="2"/>
          </p:nvPr>
        </p:nvSpPr>
        <p:spPr/>
        <p:txBody>
          <a:bodyPr/>
          <a:lstStyle/>
          <a:p>
            <a:fld id="{2A32838C-5203-4A13-8D33-AC09A091C092}" type="datetime1">
              <a:rPr lang="en-US" smtClean="0"/>
              <a:pPr/>
              <a:t>11/29/2022</a:t>
            </a:fld>
            <a:endParaRPr lang="en-US"/>
          </a:p>
        </p:txBody>
      </p:sp>
      <p:pic>
        <p:nvPicPr>
          <p:cNvPr id="5" name="Picture 4">
            <a:extLst>
              <a:ext uri="{FF2B5EF4-FFF2-40B4-BE49-F238E27FC236}">
                <a16:creationId xmlns:a16="http://schemas.microsoft.com/office/drawing/2014/main" id="{B2D08725-82BD-FB91-2DC2-9192D778E103}"/>
              </a:ext>
            </a:extLst>
          </p:cNvPr>
          <p:cNvPicPr>
            <a:picLocks noChangeAspect="1"/>
          </p:cNvPicPr>
          <p:nvPr/>
        </p:nvPicPr>
        <p:blipFill>
          <a:blip r:embed="rId2"/>
          <a:stretch>
            <a:fillRect/>
          </a:stretch>
        </p:blipFill>
        <p:spPr>
          <a:xfrm>
            <a:off x="31634" y="159203"/>
            <a:ext cx="12192000" cy="6096000"/>
          </a:xfrm>
          <a:prstGeom prst="rect">
            <a:avLst/>
          </a:prstGeom>
        </p:spPr>
      </p:pic>
    </p:spTree>
    <p:extLst>
      <p:ext uri="{BB962C8B-B14F-4D97-AF65-F5344CB8AC3E}">
        <p14:creationId xmlns:p14="http://schemas.microsoft.com/office/powerpoint/2010/main" val="227749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8D8F0-AE98-40DC-986B-8B13265379D2}"/>
              </a:ext>
            </a:extLst>
          </p:cNvPr>
          <p:cNvSpPr>
            <a:spLocks noGrp="1"/>
          </p:cNvSpPr>
          <p:nvPr>
            <p:ph type="title"/>
          </p:nvPr>
        </p:nvSpPr>
        <p:spPr/>
        <p:txBody>
          <a:bodyPr/>
          <a:lstStyle/>
          <a:p>
            <a:r>
              <a:rPr lang="en-US" dirty="0"/>
              <a:t>RRECS Scans for Route</a:t>
            </a:r>
          </a:p>
        </p:txBody>
      </p:sp>
      <p:sp>
        <p:nvSpPr>
          <p:cNvPr id="4" name="Date Placeholder 3">
            <a:extLst>
              <a:ext uri="{FF2B5EF4-FFF2-40B4-BE49-F238E27FC236}">
                <a16:creationId xmlns:a16="http://schemas.microsoft.com/office/drawing/2014/main" id="{0B993B85-3E82-43EF-BF29-7335699F36F1}"/>
              </a:ext>
            </a:extLst>
          </p:cNvPr>
          <p:cNvSpPr>
            <a:spLocks noGrp="1"/>
          </p:cNvSpPr>
          <p:nvPr>
            <p:ph type="dt" sz="half" idx="2"/>
          </p:nvPr>
        </p:nvSpPr>
        <p:spPr/>
        <p:txBody>
          <a:bodyPr/>
          <a:lstStyle/>
          <a:p>
            <a:fld id="{2A32838C-5203-4A13-8D33-AC09A091C092}" type="datetime1">
              <a:rPr lang="en-US" smtClean="0"/>
              <a:pPr/>
              <a:t>11/29/2022</a:t>
            </a:fld>
            <a:endParaRPr lang="en-US"/>
          </a:p>
        </p:txBody>
      </p:sp>
      <p:pic>
        <p:nvPicPr>
          <p:cNvPr id="5" name="Picture 4">
            <a:extLst>
              <a:ext uri="{FF2B5EF4-FFF2-40B4-BE49-F238E27FC236}">
                <a16:creationId xmlns:a16="http://schemas.microsoft.com/office/drawing/2014/main" id="{4636B513-CDB0-17FA-052D-1A88A293C73E}"/>
              </a:ext>
            </a:extLst>
          </p:cNvPr>
          <p:cNvPicPr>
            <a:picLocks noChangeAspect="1"/>
          </p:cNvPicPr>
          <p:nvPr/>
        </p:nvPicPr>
        <p:blipFill>
          <a:blip r:embed="rId2"/>
          <a:stretch>
            <a:fillRect/>
          </a:stretch>
        </p:blipFill>
        <p:spPr>
          <a:xfrm>
            <a:off x="371378" y="739217"/>
            <a:ext cx="11507192" cy="3331338"/>
          </a:xfrm>
          <a:prstGeom prst="rect">
            <a:avLst/>
          </a:prstGeom>
        </p:spPr>
      </p:pic>
      <p:sp>
        <p:nvSpPr>
          <p:cNvPr id="7" name="TextBox 6">
            <a:extLst>
              <a:ext uri="{FF2B5EF4-FFF2-40B4-BE49-F238E27FC236}">
                <a16:creationId xmlns:a16="http://schemas.microsoft.com/office/drawing/2014/main" id="{F4937E1D-43AB-A94D-FF34-BE52BBFEF58E}"/>
              </a:ext>
            </a:extLst>
          </p:cNvPr>
          <p:cNvSpPr txBox="1"/>
          <p:nvPr/>
        </p:nvSpPr>
        <p:spPr>
          <a:xfrm>
            <a:off x="340816" y="4108926"/>
            <a:ext cx="11507192" cy="1892826"/>
          </a:xfrm>
          <a:prstGeom prst="rect">
            <a:avLst/>
          </a:prstGeom>
          <a:noFill/>
        </p:spPr>
        <p:txBody>
          <a:bodyPr wrap="square">
            <a:spAutoFit/>
          </a:bodyPr>
          <a:lstStyle/>
          <a:p>
            <a:pPr marL="0" marR="0">
              <a:spcBef>
                <a:spcPts val="0"/>
              </a:spcBef>
              <a:spcAft>
                <a:spcPts val="0"/>
              </a:spcAft>
            </a:pPr>
            <a:r>
              <a:rPr lang="en-US" sz="1300" dirty="0">
                <a:effectLst/>
                <a:latin typeface="Calibri" panose="020F0502020204030204" pitchFamily="34" charset="0"/>
                <a:ea typeface="Calibri" panose="020F0502020204030204" pitchFamily="34" charset="0"/>
              </a:rPr>
              <a:t>Notes:</a:t>
            </a:r>
          </a:p>
          <a:p>
            <a:pPr marL="342900" marR="0" lvl="0" indent="-342900">
              <a:spcBef>
                <a:spcPts val="0"/>
              </a:spcBef>
              <a:spcAft>
                <a:spcPts val="0"/>
              </a:spcAft>
              <a:buFont typeface="Wingdings" panose="05000000000000000000" pitchFamily="2" charset="2"/>
              <a:buChar char=""/>
            </a:pPr>
            <a:r>
              <a:rPr lang="en-US" sz="1300" b="1" dirty="0">
                <a:effectLst/>
                <a:latin typeface="Calibri" panose="020F0502020204030204" pitchFamily="34" charset="0"/>
                <a:ea typeface="Times New Roman" panose="02020603050405020304" pitchFamily="18" charset="0"/>
                <a:cs typeface="Times New Roman" panose="02020603050405020304" pitchFamily="18" charset="0"/>
              </a:rPr>
              <a:t>Carriers assigned to full routes as the primary carrier need to perform all 6 daily scans</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en-US" sz="1300" b="1" dirty="0">
                <a:effectLst/>
                <a:latin typeface="Calibri" panose="020F0502020204030204" pitchFamily="34" charset="0"/>
                <a:ea typeface="Times New Roman" panose="02020603050405020304" pitchFamily="18" charset="0"/>
                <a:cs typeface="Times New Roman" panose="02020603050405020304" pitchFamily="18" charset="0"/>
              </a:rPr>
              <a:t>Split routes only require start load and end load</a:t>
            </a:r>
            <a:r>
              <a:rPr lang="en-US" sz="1300" dirty="0">
                <a:effectLst/>
                <a:latin typeface="Calibri" panose="020F0502020204030204" pitchFamily="34" charset="0"/>
                <a:ea typeface="Times New Roman" panose="02020603050405020304" pitchFamily="18" charset="0"/>
                <a:cs typeface="Times New Roman" panose="02020603050405020304" pitchFamily="18" charset="0"/>
              </a:rPr>
              <a:t>…</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300" dirty="0">
                <a:effectLst/>
                <a:latin typeface="Calibri" panose="020F0502020204030204" pitchFamily="34" charset="0"/>
                <a:ea typeface="Times New Roman" panose="02020603050405020304" pitchFamily="18" charset="0"/>
                <a:cs typeface="Times New Roman" panose="02020603050405020304" pitchFamily="18" charset="0"/>
              </a:rPr>
              <a:t>If the concern is about casing times, individuals should know that casing time is based on the avg mail volumes per route and not anything that is currently entered through MDD scans or in RRECS system</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300" dirty="0">
                <a:effectLst/>
                <a:latin typeface="Calibri" panose="020F0502020204030204" pitchFamily="34" charset="0"/>
                <a:ea typeface="Times New Roman" panose="02020603050405020304" pitchFamily="18" charset="0"/>
                <a:cs typeface="Times New Roman" panose="02020603050405020304" pitchFamily="18" charset="0"/>
              </a:rPr>
              <a:t>If the concern is about time keeping, timekeeping is still maintained through the 4240, which is why they do not have to worry about clocking in or clocking out on split routes. Which is why a clock in and clock out are not required.</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300" dirty="0">
                <a:effectLst/>
                <a:latin typeface="Calibri" panose="020F0502020204030204" pitchFamily="34" charset="0"/>
                <a:ea typeface="Times New Roman" panose="02020603050405020304" pitchFamily="18" charset="0"/>
                <a:cs typeface="Times New Roman" panose="02020603050405020304" pitchFamily="18" charset="0"/>
              </a:rPr>
              <a:t>If the concern is the delivery time evaluation, the split route will get the avg evaluation time for delivery time for that same day (Tuesday gets Tuesday Avg, Friday gets Friday Avg, etc.). Which is why they don’t need the depart 2 route and return 2 office</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45882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984E0-05C6-A2D4-F5BD-7EA91F710CBF}"/>
              </a:ext>
            </a:extLst>
          </p:cNvPr>
          <p:cNvSpPr>
            <a:spLocks noGrp="1"/>
          </p:cNvSpPr>
          <p:nvPr>
            <p:ph type="title"/>
          </p:nvPr>
        </p:nvSpPr>
        <p:spPr/>
        <p:txBody>
          <a:bodyPr/>
          <a:lstStyle/>
          <a:p>
            <a:r>
              <a:rPr lang="en-US" dirty="0"/>
              <a:t>Change Sensitivity</a:t>
            </a:r>
          </a:p>
        </p:txBody>
      </p:sp>
      <p:sp>
        <p:nvSpPr>
          <p:cNvPr id="4" name="Date Placeholder 3">
            <a:extLst>
              <a:ext uri="{FF2B5EF4-FFF2-40B4-BE49-F238E27FC236}">
                <a16:creationId xmlns:a16="http://schemas.microsoft.com/office/drawing/2014/main" id="{4650734F-1684-2DF2-65FD-538FC691567F}"/>
              </a:ext>
            </a:extLst>
          </p:cNvPr>
          <p:cNvSpPr>
            <a:spLocks noGrp="1"/>
          </p:cNvSpPr>
          <p:nvPr>
            <p:ph type="dt" sz="half" idx="2"/>
          </p:nvPr>
        </p:nvSpPr>
        <p:spPr/>
        <p:txBody>
          <a:bodyPr/>
          <a:lstStyle/>
          <a:p>
            <a:fld id="{2A32838C-5203-4A13-8D33-AC09A091C092}" type="datetime1">
              <a:rPr lang="en-US" smtClean="0"/>
              <a:pPr/>
              <a:t>11/29/2022</a:t>
            </a:fld>
            <a:endParaRPr lang="en-US"/>
          </a:p>
        </p:txBody>
      </p:sp>
      <p:pic>
        <p:nvPicPr>
          <p:cNvPr id="14" name="Picture 13">
            <a:extLst>
              <a:ext uri="{FF2B5EF4-FFF2-40B4-BE49-F238E27FC236}">
                <a16:creationId xmlns:a16="http://schemas.microsoft.com/office/drawing/2014/main" id="{35431997-DADA-C7BE-B5CB-92F214F2A0F0}"/>
              </a:ext>
            </a:extLst>
          </p:cNvPr>
          <p:cNvPicPr>
            <a:picLocks noChangeAspect="1"/>
          </p:cNvPicPr>
          <p:nvPr/>
        </p:nvPicPr>
        <p:blipFill>
          <a:blip r:embed="rId2"/>
          <a:stretch>
            <a:fillRect/>
          </a:stretch>
        </p:blipFill>
        <p:spPr>
          <a:xfrm>
            <a:off x="1458089" y="555474"/>
            <a:ext cx="9534375" cy="4303028"/>
          </a:xfrm>
          <a:prstGeom prst="rect">
            <a:avLst/>
          </a:prstGeom>
        </p:spPr>
      </p:pic>
      <p:sp>
        <p:nvSpPr>
          <p:cNvPr id="15" name="TextBox 14">
            <a:extLst>
              <a:ext uri="{FF2B5EF4-FFF2-40B4-BE49-F238E27FC236}">
                <a16:creationId xmlns:a16="http://schemas.microsoft.com/office/drawing/2014/main" id="{10D6E8AE-67A8-04CA-9A75-AFE14D09261D}"/>
              </a:ext>
            </a:extLst>
          </p:cNvPr>
          <p:cNvSpPr txBox="1"/>
          <p:nvPr/>
        </p:nvSpPr>
        <p:spPr>
          <a:xfrm>
            <a:off x="2831691" y="4858502"/>
            <a:ext cx="7148052" cy="1200329"/>
          </a:xfrm>
          <a:prstGeom prst="rect">
            <a:avLst/>
          </a:prstGeom>
          <a:noFill/>
        </p:spPr>
        <p:txBody>
          <a:bodyPr wrap="square" rtlCol="0">
            <a:spAutoFit/>
          </a:bodyPr>
          <a:lstStyle/>
          <a:p>
            <a:r>
              <a:rPr lang="en-US" dirty="0"/>
              <a:t>1) Log-into your Scanner </a:t>
            </a:r>
          </a:p>
          <a:p>
            <a:r>
              <a:rPr lang="en-US" dirty="0"/>
              <a:t>2) From the Main Menu Screen go to the Settings Option</a:t>
            </a:r>
          </a:p>
          <a:p>
            <a:r>
              <a:rPr lang="en-US" dirty="0"/>
              <a:t>3) Select Adjust Font Size</a:t>
            </a:r>
          </a:p>
          <a:p>
            <a:r>
              <a:rPr lang="en-US" dirty="0"/>
              <a:t>4) Select Option 6 for 120%</a:t>
            </a:r>
          </a:p>
        </p:txBody>
      </p:sp>
    </p:spTree>
    <p:extLst>
      <p:ext uri="{BB962C8B-B14F-4D97-AF65-F5344CB8AC3E}">
        <p14:creationId xmlns:p14="http://schemas.microsoft.com/office/powerpoint/2010/main" val="1087627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984E0-05C6-A2D4-F5BD-7EA91F710CBF}"/>
              </a:ext>
            </a:extLst>
          </p:cNvPr>
          <p:cNvSpPr>
            <a:spLocks noGrp="1"/>
          </p:cNvSpPr>
          <p:nvPr>
            <p:ph type="title"/>
          </p:nvPr>
        </p:nvSpPr>
        <p:spPr/>
        <p:txBody>
          <a:bodyPr/>
          <a:lstStyle/>
          <a:p>
            <a:r>
              <a:rPr lang="en-US" dirty="0"/>
              <a:t>Change Font Size</a:t>
            </a:r>
          </a:p>
        </p:txBody>
      </p:sp>
      <p:sp>
        <p:nvSpPr>
          <p:cNvPr id="4" name="Date Placeholder 3">
            <a:extLst>
              <a:ext uri="{FF2B5EF4-FFF2-40B4-BE49-F238E27FC236}">
                <a16:creationId xmlns:a16="http://schemas.microsoft.com/office/drawing/2014/main" id="{4650734F-1684-2DF2-65FD-538FC691567F}"/>
              </a:ext>
            </a:extLst>
          </p:cNvPr>
          <p:cNvSpPr>
            <a:spLocks noGrp="1"/>
          </p:cNvSpPr>
          <p:nvPr>
            <p:ph type="dt" sz="half" idx="2"/>
          </p:nvPr>
        </p:nvSpPr>
        <p:spPr/>
        <p:txBody>
          <a:bodyPr/>
          <a:lstStyle/>
          <a:p>
            <a:fld id="{2A32838C-5203-4A13-8D33-AC09A091C092}" type="datetime1">
              <a:rPr lang="en-US" smtClean="0"/>
              <a:pPr/>
              <a:t>11/29/2022</a:t>
            </a:fld>
            <a:endParaRPr lang="en-US"/>
          </a:p>
        </p:txBody>
      </p:sp>
      <p:pic>
        <p:nvPicPr>
          <p:cNvPr id="17" name="Picture 16">
            <a:extLst>
              <a:ext uri="{FF2B5EF4-FFF2-40B4-BE49-F238E27FC236}">
                <a16:creationId xmlns:a16="http://schemas.microsoft.com/office/drawing/2014/main" id="{17DF2E94-B940-459B-53B4-E4F49D377622}"/>
              </a:ext>
            </a:extLst>
          </p:cNvPr>
          <p:cNvPicPr>
            <a:picLocks noChangeAspect="1"/>
          </p:cNvPicPr>
          <p:nvPr/>
        </p:nvPicPr>
        <p:blipFill>
          <a:blip r:embed="rId2"/>
          <a:stretch>
            <a:fillRect/>
          </a:stretch>
        </p:blipFill>
        <p:spPr>
          <a:xfrm>
            <a:off x="322262" y="590703"/>
            <a:ext cx="11544300" cy="4162425"/>
          </a:xfrm>
          <a:prstGeom prst="rect">
            <a:avLst/>
          </a:prstGeom>
        </p:spPr>
      </p:pic>
      <p:sp>
        <p:nvSpPr>
          <p:cNvPr id="18" name="TextBox 17">
            <a:extLst>
              <a:ext uri="{FF2B5EF4-FFF2-40B4-BE49-F238E27FC236}">
                <a16:creationId xmlns:a16="http://schemas.microsoft.com/office/drawing/2014/main" id="{D3999829-472B-58ED-9B49-E258B9F1CA32}"/>
              </a:ext>
            </a:extLst>
          </p:cNvPr>
          <p:cNvSpPr txBox="1"/>
          <p:nvPr/>
        </p:nvSpPr>
        <p:spPr>
          <a:xfrm>
            <a:off x="2812026" y="4753128"/>
            <a:ext cx="7148052" cy="923330"/>
          </a:xfrm>
          <a:prstGeom prst="rect">
            <a:avLst/>
          </a:prstGeom>
          <a:noFill/>
        </p:spPr>
        <p:txBody>
          <a:bodyPr wrap="square" rtlCol="0">
            <a:spAutoFit/>
          </a:bodyPr>
          <a:lstStyle/>
          <a:p>
            <a:r>
              <a:rPr lang="en-US" dirty="0"/>
              <a:t>1) Select the Menu from the top right</a:t>
            </a:r>
          </a:p>
          <a:p>
            <a:r>
              <a:rPr lang="en-US" dirty="0"/>
              <a:t>2) Scroll down or use option T for Touch Settings</a:t>
            </a:r>
          </a:p>
          <a:p>
            <a:r>
              <a:rPr lang="en-US" dirty="0"/>
              <a:t>3) Change Settings to desired sensitivity</a:t>
            </a:r>
          </a:p>
        </p:txBody>
      </p:sp>
    </p:spTree>
    <p:extLst>
      <p:ext uri="{BB962C8B-B14F-4D97-AF65-F5344CB8AC3E}">
        <p14:creationId xmlns:p14="http://schemas.microsoft.com/office/powerpoint/2010/main" val="34893663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YdVOKJKoSLK6TN61V8v8Y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WPY7pkFuQ.iDE2T69ATxo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5ogm3OXUQfuv8Hx.kOCZZ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5jvafwNFQfiORp6TRzDFB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YdVOKJKoSLK6TN61V8v8Y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USPS_Template_1">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SPS_Template_1" id="{CA9B668E-9B3E-436D-9FD9-B02BD19CE699}" vid="{7EA2BAC9-198E-467F-8D47-E1D1262F9AD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1E963AA4D3F7845B018327A242ADF6A" ma:contentTypeVersion="7" ma:contentTypeDescription="Create a new document." ma:contentTypeScope="" ma:versionID="3a636e74e9c87d852bc3fb0fe755383c">
  <xsd:schema xmlns:xsd="http://www.w3.org/2001/XMLSchema" xmlns:xs="http://www.w3.org/2001/XMLSchema" xmlns:p="http://schemas.microsoft.com/office/2006/metadata/properties" xmlns:ns2="f414937b-4908-43e4-bdda-cf1444aa7260" xmlns:ns3="fab756f1-55bc-48ca-abad-7e6af15f8457" targetNamespace="http://schemas.microsoft.com/office/2006/metadata/properties" ma:root="true" ma:fieldsID="f4076cc0f09fbb40f3b861aa446ed528" ns2:_="" ns3:_="">
    <xsd:import namespace="f414937b-4908-43e4-bdda-cf1444aa7260"/>
    <xsd:import namespace="fab756f1-55bc-48ca-abad-7e6af15f845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14937b-4908-43e4-bdda-cf1444aa72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ab756f1-55bc-48ca-abad-7e6af15f845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fab756f1-55bc-48ca-abad-7e6af15f8457">
      <UserInfo>
        <DisplayName>Williams, Anthony C - Minneapolis, MN</DisplayName>
        <AccountId>129</AccountId>
        <AccountType/>
      </UserInfo>
      <UserInfo>
        <DisplayName>Rolph, Wayne P - Grand Forks, ND</DisplayName>
        <AccountId>120</AccountId>
        <AccountType/>
      </UserInfo>
      <UserInfo>
        <DisplayName>Gulden, Elizabeth M - Minneapolis, MN</DisplayName>
        <AccountId>141</AccountId>
        <AccountType/>
      </UserInfo>
    </SharedWithUsers>
  </documentManagement>
</p:properties>
</file>

<file path=customXml/itemProps1.xml><?xml version="1.0" encoding="utf-8"?>
<ds:datastoreItem xmlns:ds="http://schemas.openxmlformats.org/officeDocument/2006/customXml" ds:itemID="{D2BF17B9-B905-44AF-9100-3E3116CEE30B}">
  <ds:schemaRefs>
    <ds:schemaRef ds:uri="http://schemas.microsoft.com/sharepoint/v3/contenttype/forms"/>
  </ds:schemaRefs>
</ds:datastoreItem>
</file>

<file path=customXml/itemProps2.xml><?xml version="1.0" encoding="utf-8"?>
<ds:datastoreItem xmlns:ds="http://schemas.openxmlformats.org/officeDocument/2006/customXml" ds:itemID="{E530C378-223B-4FB3-89A8-2985A3DCE9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14937b-4908-43e4-bdda-cf1444aa7260"/>
    <ds:schemaRef ds:uri="fab756f1-55bc-48ca-abad-7e6af15f84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B4B1CCC-2A41-46AC-B9CC-D498581D68AA}">
  <ds:schemaRefs>
    <ds:schemaRef ds:uri="http://schemas.openxmlformats.org/package/2006/metadata/core-properties"/>
    <ds:schemaRef ds:uri="f414937b-4908-43e4-bdda-cf1444aa7260"/>
    <ds:schemaRef ds:uri="http://purl.org/dc/terms/"/>
    <ds:schemaRef ds:uri="http://schemas.microsoft.com/office/2006/metadata/properties"/>
    <ds:schemaRef ds:uri="http://schemas.microsoft.com/office/2006/documentManagement/types"/>
    <ds:schemaRef ds:uri="http://schemas.microsoft.com/office/infopath/2007/PartnerControls"/>
    <ds:schemaRef ds:uri="http://purl.org/dc/elements/1.1/"/>
    <ds:schemaRef ds:uri="fab756f1-55bc-48ca-abad-7e6af15f8457"/>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14049</TotalTime>
  <Words>236</Words>
  <Application>Microsoft Office PowerPoint</Application>
  <PresentationFormat>Custom</PresentationFormat>
  <Paragraphs>20</Paragraphs>
  <Slides>4</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vt:i4>
      </vt:variant>
    </vt:vector>
  </HeadingPairs>
  <TitlesOfParts>
    <vt:vector size="10" baseType="lpstr">
      <vt:lpstr>Arial</vt:lpstr>
      <vt:lpstr>Calibri</vt:lpstr>
      <vt:lpstr>Symbol</vt:lpstr>
      <vt:lpstr>Wingdings</vt:lpstr>
      <vt:lpstr>USPS_Template_1</vt:lpstr>
      <vt:lpstr>think-cell Slide</vt:lpstr>
      <vt:lpstr>PowerPoint Presentation</vt:lpstr>
      <vt:lpstr>RRECS Scans for Route</vt:lpstr>
      <vt:lpstr>Change Sensitivity</vt:lpstr>
      <vt:lpstr>Change Font Size</vt:lpstr>
    </vt:vector>
  </TitlesOfParts>
  <Company>US Postal Service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USPS Template</dc:title>
  <dc:creator>Merho, Elda - Washington, DC</dc:creator>
  <cp:lastModifiedBy>Rodriguez, Carlos - Glencoe, MN</cp:lastModifiedBy>
  <cp:revision>70</cp:revision>
  <cp:lastPrinted>2019-06-17T20:50:47Z</cp:lastPrinted>
  <dcterms:created xsi:type="dcterms:W3CDTF">2017-12-05T17:40:45Z</dcterms:created>
  <dcterms:modified xsi:type="dcterms:W3CDTF">2022-11-29T22:16:08Z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0x01010081E963AA4D3F7845B018327A242ADF6A</vt:lpwstr>
  </property>
</Properties>
</file>